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43" r:id="rId1"/>
    <p:sldMasterId id="2147483744" r:id="rId2"/>
    <p:sldMasterId id="2147483745" r:id="rId3"/>
    <p:sldMasterId id="2147483746" r:id="rId4"/>
    <p:sldMasterId id="2147483747" r:id="rId5"/>
  </p:sldMasterIdLst>
  <p:notesMasterIdLst>
    <p:notesMasterId r:id="rId3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Georgia" panose="02040502050405020303" pitchFamily="18" charset="0"/>
      <p:regular r:id="rId43"/>
      <p:bold r:id="rId44"/>
      <p:italic r:id="rId45"/>
      <p:boldItalic r:id="rId46"/>
    </p:embeddedFont>
    <p:embeddedFont>
      <p:font typeface="Helvetica Neue" panose="02000503000000020004" pitchFamily="2" charset="0"/>
      <p:regular r:id="rId47"/>
      <p:bold r:id="rId48"/>
      <p:italic r:id="rId49"/>
      <p:boldItalic r:id="rId50"/>
    </p:embeddedFont>
    <p:embeddedFont>
      <p:font typeface="Oswald"/>
      <p:regular r:id="rId51"/>
      <p:bold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  <p:embeddedFont>
      <p:font typeface="Roboto Mono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0"/>
    <p:restoredTop sz="72087"/>
  </p:normalViewPr>
  <p:slideViewPr>
    <p:cSldViewPr snapToGrid="0" snapToObjects="1">
      <p:cViewPr varScale="1">
        <p:scale>
          <a:sx n="87" d="100"/>
          <a:sy n="87" d="100"/>
        </p:scale>
        <p:origin x="960" y="19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5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lgrhj2D63E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6:notes"/>
          <p:cNvSpPr txBox="1">
            <a:spLocks noGrp="1"/>
          </p:cNvSpPr>
          <p:nvPr>
            <p:ph type="body" idx="1"/>
          </p:nvPr>
        </p:nvSpPr>
        <p:spPr>
          <a:xfrm>
            <a:off x="665019" y="5365376"/>
            <a:ext cx="3657600" cy="50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91075" rIns="91075" bIns="9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71588" y="847725"/>
            <a:ext cx="7529513" cy="4235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7891" y="686405"/>
            <a:ext cx="600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3" name="Google Shape;933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45525" rIns="91075" bIns="455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91075" rIns="91075" bIns="9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377" y="686405"/>
            <a:ext cx="5999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6" name="Google Shape;946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45525" rIns="91075" bIns="455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377" y="686405"/>
            <a:ext cx="5999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2" name="Google Shape;952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45525" rIns="91075" bIns="45525" anchor="t" anchorCtr="0">
            <a:noAutofit/>
          </a:bodyPr>
          <a:lstStyle/>
          <a:p>
            <a:pPr marL="0" marR="0" lvl="3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This query returns </a:t>
            </a:r>
            <a:r>
              <a:rPr lang="en" sz="11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248 rows</a:t>
            </a:r>
            <a:r>
              <a:rPr lang="en" sz="11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7891" y="686405"/>
            <a:ext cx="600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8" name="Google Shape;958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45525" rIns="91075" bIns="45525" anchor="t" anchorCtr="0">
            <a:noAutofit/>
          </a:bodyPr>
          <a:lstStyle/>
          <a:p>
            <a:pPr marL="0" marR="0" lvl="3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This query returns </a:t>
            </a:r>
            <a:r>
              <a:rPr lang="en" sz="11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256 rows</a:t>
            </a:r>
            <a:r>
              <a:rPr lang="en" sz="11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91075" rIns="91075" bIns="9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377" y="686405"/>
            <a:ext cx="5999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7891" y="686405"/>
            <a:ext cx="600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0" name="Google Shape;970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45525" rIns="91075" bIns="455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lnk: </a:t>
            </a:r>
            <a:r>
              <a:rPr lang="en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https://youtu.be/zlgrhj2D63E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7891" y="686405"/>
            <a:ext cx="600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6" name="Google Shape;976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45525" rIns="91075" bIns="455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7891" y="686405"/>
            <a:ext cx="600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2" name="Google Shape;982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45525" rIns="91075" bIns="455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 Tip: </a:t>
            </a:r>
            <a:r>
              <a:rPr lang="en" sz="1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Note that when you GROUP BY your </a:t>
            </a:r>
            <a:r>
              <a:rPr lang="en" sz="11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" sz="1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condition, you don’t include the alias.  That is, your group wouldn’t include </a:t>
            </a:r>
            <a:r>
              <a:rPr lang="en" sz="1100" b="0" i="0" u="none" strike="noStrike" cap="none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AS output_name</a:t>
            </a:r>
            <a:r>
              <a:rPr lang="en" sz="1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1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DONT FORGET YOUR </a:t>
            </a:r>
            <a:r>
              <a:rPr lang="en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END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!!!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707e0b6d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8" name="Google Shape;988;g3707e0b6db_0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45525" rIns="91075" bIns="455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 Tip: 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Note that when you GROUP BY your 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condition, you don’t include the alias.  That is, your GROUP BY wouldn’t include </a:t>
            </a:r>
            <a:r>
              <a:rPr lang="en" sz="1100" b="0" i="0" u="none" strike="noStrike" cap="none" dirty="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AS </a:t>
            </a:r>
            <a:r>
              <a:rPr lang="en" sz="1100" b="0" i="0" u="none" strike="noStrike" cap="none" dirty="0" err="1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output_name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91075" rIns="91075" bIns="9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377" y="686405"/>
            <a:ext cx="5999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91075" rIns="91075" bIns="9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377" y="686405"/>
            <a:ext cx="5999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7891" y="686405"/>
            <a:ext cx="600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0" name="Google Shape;1000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45525" rIns="91075" bIns="455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7891" y="686405"/>
            <a:ext cx="600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6" name="Google Shape;1006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45525" rIns="91075" bIns="455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7891" y="686405"/>
            <a:ext cx="600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2" name="Google Shape;1012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45525" rIns="91075" bIns="455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8" name="Google Shape;1018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45525" rIns="91075" bIns="455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i="0" u="none" strike="noStrike" cap="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4" name="Google Shape;1024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45525" rIns="91075" bIns="455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91075" rIns="91075" bIns="9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377" y="686405"/>
            <a:ext cx="5999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6" name="Google Shape;1036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91075" rIns="91075" bIns="9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91075" rIns="91075" bIns="9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377" y="686405"/>
            <a:ext cx="5999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7891" y="686405"/>
            <a:ext cx="600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2" name="Google Shape;1052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45525" rIns="91075" bIns="455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7030" y="721179"/>
            <a:ext cx="6300900" cy="3599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6" name="Google Shape;886;p14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6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275" tIns="48125" rIns="96275" bIns="48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377" y="686405"/>
            <a:ext cx="5999400" cy="34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1" name="Google Shape;1071;p59:notes"/>
          <p:cNvSpPr txBox="1">
            <a:spLocks noGrp="1"/>
          </p:cNvSpPr>
          <p:nvPr>
            <p:ph type="body" idx="1"/>
          </p:nvPr>
        </p:nvSpPr>
        <p:spPr>
          <a:xfrm>
            <a:off x="914402" y="4343401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91075" rIns="91075" bIns="9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399213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3" name="Google Shape;893;p15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6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275" tIns="48125" rIns="96275" bIns="48125" anchor="t" anchorCtr="0">
            <a:noAutofit/>
          </a:bodyPr>
          <a:lstStyle/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0" name="Google Shape;900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45525" rIns="91075" bIns="455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91075" rIns="91075" bIns="9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377" y="686405"/>
            <a:ext cx="5999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377" y="686405"/>
            <a:ext cx="5999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3" name="Google Shape;913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45525" rIns="91075" bIns="455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0" name="Google Shape;920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45525" rIns="91075" bIns="455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7891" y="686405"/>
            <a:ext cx="600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6" name="Google Shape;926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45525" rIns="91075" bIns="455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Answer:</a:t>
            </a:r>
            <a:r>
              <a:rPr lang="en" sz="11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 b="1" i="0" u="none" strike="noStrike" cap="none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Field1/NULLIF(Field2,0)</a:t>
            </a:r>
            <a:endParaRPr sz="11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jp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348699" y="420265"/>
            <a:ext cx="83241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body" idx="1"/>
          </p:nvPr>
        </p:nvSpPr>
        <p:spPr>
          <a:xfrm>
            <a:off x="348699" y="1024358"/>
            <a:ext cx="8324100" cy="3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19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321907" y="4747813"/>
            <a:ext cx="86670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350" tIns="97350" rIns="97350" bIns="97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Google Shape;12;p2"/>
          <p:cNvCxnSpPr/>
          <p:nvPr/>
        </p:nvCxnSpPr>
        <p:spPr>
          <a:xfrm>
            <a:off x="416052" y="4747813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5350" y="4790684"/>
            <a:ext cx="224391" cy="224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2"/>
          <p:cNvCxnSpPr/>
          <p:nvPr/>
        </p:nvCxnSpPr>
        <p:spPr>
          <a:xfrm>
            <a:off x="416052" y="420264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2"/>
          <p:cNvCxnSpPr/>
          <p:nvPr/>
        </p:nvCxnSpPr>
        <p:spPr>
          <a:xfrm>
            <a:off x="416052" y="858414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bg>
      <p:bgPr>
        <a:solidFill>
          <a:srgbClr val="FFDB00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1"/>
          <p:cNvCxnSpPr/>
          <p:nvPr/>
        </p:nvCxnSpPr>
        <p:spPr>
          <a:xfrm>
            <a:off x="416052" y="422769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84" name="Google Shape;84;p11"/>
          <p:cNvCxnSpPr/>
          <p:nvPr/>
        </p:nvCxnSpPr>
        <p:spPr>
          <a:xfrm>
            <a:off x="416052" y="858741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5" name="Google Shape;85;p11"/>
          <p:cNvSpPr txBox="1"/>
          <p:nvPr/>
        </p:nvSpPr>
        <p:spPr>
          <a:xfrm>
            <a:off x="328628" y="4753683"/>
            <a:ext cx="81273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" name="Google Shape;86;p11"/>
          <p:cNvCxnSpPr/>
          <p:nvPr/>
        </p:nvCxnSpPr>
        <p:spPr>
          <a:xfrm>
            <a:off x="416052" y="4744740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7" name="Google Shape;8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2035" y="4798275"/>
            <a:ext cx="205366" cy="20536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1"/>
          <p:cNvSpPr txBox="1">
            <a:spLocks noGrp="1"/>
          </p:cNvSpPr>
          <p:nvPr>
            <p:ph type="title"/>
          </p:nvPr>
        </p:nvSpPr>
        <p:spPr>
          <a:xfrm>
            <a:off x="348699" y="422770"/>
            <a:ext cx="83241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/>
          <p:nvPr/>
        </p:nvSpPr>
        <p:spPr>
          <a:xfrm>
            <a:off x="348699" y="942622"/>
            <a:ext cx="467490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Q&amp;A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MAC">
  <p:cSld name="Content: IMAC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30650" y="1095493"/>
            <a:ext cx="4457940" cy="3610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2"/>
          <p:cNvCxnSpPr/>
          <p:nvPr/>
        </p:nvCxnSpPr>
        <p:spPr>
          <a:xfrm>
            <a:off x="446485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3" name="Google Shape;93;p12"/>
          <p:cNvCxnSpPr/>
          <p:nvPr/>
        </p:nvCxnSpPr>
        <p:spPr>
          <a:xfrm>
            <a:off x="446485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>
            <a:off x="2536031" y="1270222"/>
            <a:ext cx="4098600" cy="23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MAC Book Pro">
  <p:cSld name="Content: MAC Book Pro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5088" y="1096067"/>
            <a:ext cx="5128867" cy="36056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3"/>
          <p:cNvCxnSpPr/>
          <p:nvPr/>
        </p:nvCxnSpPr>
        <p:spPr>
          <a:xfrm>
            <a:off x="446485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8" name="Google Shape;98;p13"/>
          <p:cNvCxnSpPr/>
          <p:nvPr/>
        </p:nvCxnSpPr>
        <p:spPr>
          <a:xfrm>
            <a:off x="446485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2643188" y="1297057"/>
            <a:ext cx="3830700" cy="23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Pad">
  <p:cSld name="Content: IPa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5633" y="1064482"/>
            <a:ext cx="4797059" cy="37445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4"/>
          <p:cNvCxnSpPr/>
          <p:nvPr/>
        </p:nvCxnSpPr>
        <p:spPr>
          <a:xfrm>
            <a:off x="446485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03" name="Google Shape;103;p14"/>
          <p:cNvCxnSpPr/>
          <p:nvPr/>
        </p:nvCxnSpPr>
        <p:spPr>
          <a:xfrm>
            <a:off x="446485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2687837" y="1475962"/>
            <a:ext cx="3821700" cy="28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Smart Phones">
  <p:cSld name="Content: Smart Phone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375" y="925271"/>
            <a:ext cx="2833864" cy="4247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125" y="966085"/>
            <a:ext cx="2589875" cy="385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2890" y="957140"/>
            <a:ext cx="2089945" cy="3838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5"/>
          <p:cNvCxnSpPr/>
          <p:nvPr/>
        </p:nvCxnSpPr>
        <p:spPr>
          <a:xfrm>
            <a:off x="446485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0" name="Google Shape;110;p15"/>
          <p:cNvCxnSpPr/>
          <p:nvPr/>
        </p:nvCxnSpPr>
        <p:spPr>
          <a:xfrm>
            <a:off x="446485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1" name="Google Shape;111;p15"/>
          <p:cNvSpPr/>
          <p:nvPr/>
        </p:nvSpPr>
        <p:spPr>
          <a:xfrm>
            <a:off x="3973712" y="2701457"/>
            <a:ext cx="1200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25" tIns="26725" rIns="26725" bIns="26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6456164" y="2701457"/>
            <a:ext cx="1200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25" tIns="26725" rIns="26725" bIns="26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1294805" y="1395455"/>
            <a:ext cx="1625400" cy="27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S/SHAPES">
  <p:cSld name="COLORS/SHAPE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320275" y="517576"/>
            <a:ext cx="8407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472300" y="1081900"/>
            <a:ext cx="1287900" cy="128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BLACK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1892800" y="1081900"/>
            <a:ext cx="1287900" cy="128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WHITE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255/255/255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FFFFFF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3313300" y="1081900"/>
            <a:ext cx="1287900" cy="12876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472300" y="2473625"/>
            <a:ext cx="1002900" cy="10029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YELLOW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1596238" y="2473625"/>
            <a:ext cx="1002900" cy="1002900"/>
          </a:xfrm>
          <a:prstGeom prst="rect">
            <a:avLst/>
          </a:prstGeom>
          <a:solidFill>
            <a:srgbClr val="85E8DA"/>
          </a:solidFill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MINT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85e8da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2720175" y="2473625"/>
            <a:ext cx="1002900" cy="1002900"/>
          </a:xfrm>
          <a:prstGeom prst="rect">
            <a:avLst/>
          </a:prstGeom>
          <a:solidFill>
            <a:srgbClr val="1ECAC7"/>
          </a:solidFill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TEAL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1ecac7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472312" y="3597100"/>
            <a:ext cx="1002900" cy="1002900"/>
          </a:xfrm>
          <a:prstGeom prst="rect">
            <a:avLst/>
          </a:prstGeom>
          <a:solidFill>
            <a:srgbClr val="FFAEC2"/>
          </a:solidFill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PINK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ffaec2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1596250" y="3597100"/>
            <a:ext cx="1002900" cy="10029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LIGHT GREY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eaeaea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3844112" y="2473625"/>
            <a:ext cx="1002900" cy="1002900"/>
          </a:xfrm>
          <a:prstGeom prst="rect">
            <a:avLst/>
          </a:prstGeom>
          <a:solidFill>
            <a:srgbClr val="7A1743"/>
          </a:solidFill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BURGUNDY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7a1743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2720187" y="3597100"/>
            <a:ext cx="1002900" cy="1002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DARK GREY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333333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" name="Google Shape;126;p16"/>
          <p:cNvGrpSpPr/>
          <p:nvPr/>
        </p:nvGrpSpPr>
        <p:grpSpPr>
          <a:xfrm>
            <a:off x="6194126" y="1158101"/>
            <a:ext cx="1839645" cy="1910613"/>
            <a:chOff x="1020750" y="2355030"/>
            <a:chExt cx="1839645" cy="1910613"/>
          </a:xfrm>
        </p:grpSpPr>
        <p:sp>
          <p:nvSpPr>
            <p:cNvPr id="127" name="Google Shape;127;p16"/>
            <p:cNvSpPr/>
            <p:nvPr/>
          </p:nvSpPr>
          <p:spPr>
            <a:xfrm>
              <a:off x="1020750" y="2355030"/>
              <a:ext cx="1822500" cy="1902000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swald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INSERT TERM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Calibri"/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grpSp>
          <p:nvGrpSpPr>
            <p:cNvPr id="128" name="Google Shape;128;p16"/>
            <p:cNvGrpSpPr/>
            <p:nvPr/>
          </p:nvGrpSpPr>
          <p:grpSpPr>
            <a:xfrm>
              <a:off x="2584713" y="3989961"/>
              <a:ext cx="275682" cy="275682"/>
              <a:chOff x="2893512" y="3993856"/>
              <a:chExt cx="275682" cy="275682"/>
            </a:xfrm>
          </p:grpSpPr>
          <p:sp>
            <p:nvSpPr>
              <p:cNvPr id="129" name="Google Shape;129;p16"/>
              <p:cNvSpPr/>
              <p:nvPr/>
            </p:nvSpPr>
            <p:spPr>
              <a:xfrm rot="-5400000">
                <a:off x="2893512" y="3999838"/>
                <a:ext cx="269700" cy="269700"/>
              </a:xfrm>
              <a:prstGeom prst="rtTriangl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16"/>
              <p:cNvSpPr/>
              <p:nvPr/>
            </p:nvSpPr>
            <p:spPr>
              <a:xfrm rot="5400000">
                <a:off x="2899494" y="3993856"/>
                <a:ext cx="269700" cy="269700"/>
              </a:xfrm>
              <a:prstGeom prst="rtTriangle">
                <a:avLst/>
              </a:prstGeom>
              <a:solidFill>
                <a:srgbClr val="FFFFFF">
                  <a:alpha val="50588"/>
                </a:srgbClr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1" name="Google Shape;131;p16"/>
          <p:cNvGrpSpPr/>
          <p:nvPr/>
        </p:nvGrpSpPr>
        <p:grpSpPr>
          <a:xfrm>
            <a:off x="5891750" y="3157975"/>
            <a:ext cx="2444400" cy="1518224"/>
            <a:chOff x="5540475" y="1141525"/>
            <a:chExt cx="2444400" cy="1518224"/>
          </a:xfrm>
        </p:grpSpPr>
        <p:sp>
          <p:nvSpPr>
            <p:cNvPr id="132" name="Google Shape;132;p16"/>
            <p:cNvSpPr/>
            <p:nvPr/>
          </p:nvSpPr>
          <p:spPr>
            <a:xfrm>
              <a:off x="5540475" y="1141525"/>
              <a:ext cx="2444400" cy="1324200"/>
            </a:xfrm>
            <a:prstGeom prst="roundRect">
              <a:avLst>
                <a:gd name="adj" fmla="val 16667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Georgia"/>
                <a:buNone/>
              </a:pPr>
              <a:r>
                <a:rPr lang="en" sz="1200" b="0" i="0" u="none" strike="noStrike" cap="non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6"/>
            <p:cNvSpPr/>
            <p:nvPr/>
          </p:nvSpPr>
          <p:spPr>
            <a:xfrm rot="10800000">
              <a:off x="6647474" y="2390949"/>
              <a:ext cx="230400" cy="268800"/>
            </a:xfrm>
            <a:prstGeom prst="triangle">
              <a:avLst>
                <a:gd name="adj" fmla="val 50000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s">
  <p:cSld name="Callou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17"/>
          <p:cNvCxnSpPr/>
          <p:nvPr/>
        </p:nvCxnSpPr>
        <p:spPr>
          <a:xfrm>
            <a:off x="446485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6" name="Google Shape;136;p17"/>
          <p:cNvCxnSpPr/>
          <p:nvPr/>
        </p:nvCxnSpPr>
        <p:spPr>
          <a:xfrm>
            <a:off x="446485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7" name="Google Shape;137;p17"/>
          <p:cNvGrpSpPr/>
          <p:nvPr/>
        </p:nvGrpSpPr>
        <p:grpSpPr>
          <a:xfrm>
            <a:off x="446486" y="1288112"/>
            <a:ext cx="892699" cy="894222"/>
            <a:chOff x="0" y="0"/>
            <a:chExt cx="1269661" cy="1269661"/>
          </a:xfrm>
        </p:grpSpPr>
        <p:pic>
          <p:nvPicPr>
            <p:cNvPr id="138" name="Google Shape;138;p1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17"/>
            <p:cNvSpPr/>
            <p:nvPr/>
          </p:nvSpPr>
          <p:spPr>
            <a:xfrm>
              <a:off x="889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oogle Shape;140;p17"/>
          <p:cNvGrpSpPr/>
          <p:nvPr/>
        </p:nvGrpSpPr>
        <p:grpSpPr>
          <a:xfrm>
            <a:off x="1518048" y="1288112"/>
            <a:ext cx="892699" cy="894222"/>
            <a:chOff x="0" y="0"/>
            <a:chExt cx="1269661" cy="1269661"/>
          </a:xfrm>
        </p:grpSpPr>
        <p:pic>
          <p:nvPicPr>
            <p:cNvPr id="141" name="Google Shape;141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17"/>
            <p:cNvSpPr/>
            <p:nvPr/>
          </p:nvSpPr>
          <p:spPr>
            <a:xfrm>
              <a:off x="101600" y="3479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" name="Google Shape;143;p17"/>
          <p:cNvGrpSpPr/>
          <p:nvPr/>
        </p:nvGrpSpPr>
        <p:grpSpPr>
          <a:xfrm>
            <a:off x="446486" y="2352593"/>
            <a:ext cx="892699" cy="894222"/>
            <a:chOff x="0" y="0"/>
            <a:chExt cx="1269661" cy="1269661"/>
          </a:xfrm>
        </p:grpSpPr>
        <p:pic>
          <p:nvPicPr>
            <p:cNvPr id="144" name="Google Shape;144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17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" name="Google Shape;146;p17"/>
          <p:cNvGrpSpPr/>
          <p:nvPr/>
        </p:nvGrpSpPr>
        <p:grpSpPr>
          <a:xfrm>
            <a:off x="1518048" y="2352593"/>
            <a:ext cx="892699" cy="894222"/>
            <a:chOff x="0" y="0"/>
            <a:chExt cx="1269661" cy="1269661"/>
          </a:xfrm>
        </p:grpSpPr>
        <p:pic>
          <p:nvPicPr>
            <p:cNvPr id="147" name="Google Shape;147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17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" name="Google Shape;149;p17"/>
          <p:cNvGrpSpPr/>
          <p:nvPr/>
        </p:nvGrpSpPr>
        <p:grpSpPr>
          <a:xfrm>
            <a:off x="446486" y="3434965"/>
            <a:ext cx="892699" cy="894222"/>
            <a:chOff x="0" y="0"/>
            <a:chExt cx="1269661" cy="1269661"/>
          </a:xfrm>
        </p:grpSpPr>
        <p:pic>
          <p:nvPicPr>
            <p:cNvPr id="150" name="Google Shape;150;p1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17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518048" y="3434965"/>
            <a:ext cx="892699" cy="894222"/>
            <a:chOff x="0" y="0"/>
            <a:chExt cx="1269661" cy="1269661"/>
          </a:xfrm>
        </p:grpSpPr>
        <p:pic>
          <p:nvPicPr>
            <p:cNvPr id="153" name="Google Shape;153;p1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17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17"/>
          <p:cNvSpPr/>
          <p:nvPr/>
        </p:nvSpPr>
        <p:spPr>
          <a:xfrm>
            <a:off x="6181018" y="1288112"/>
            <a:ext cx="2275500" cy="143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96100" tIns="196100" rIns="196100" bIns="1961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17"/>
          <p:cNvGrpSpPr/>
          <p:nvPr/>
        </p:nvGrpSpPr>
        <p:grpSpPr>
          <a:xfrm>
            <a:off x="2848570" y="1288111"/>
            <a:ext cx="1428342" cy="1430780"/>
            <a:chOff x="0" y="0"/>
            <a:chExt cx="2031492" cy="2031492"/>
          </a:xfrm>
        </p:grpSpPr>
        <p:pic>
          <p:nvPicPr>
            <p:cNvPr id="157" name="Google Shape;157;p1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17"/>
            <p:cNvSpPr/>
            <p:nvPr/>
          </p:nvSpPr>
          <p:spPr>
            <a:xfrm>
              <a:off x="1651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165100" y="419100"/>
              <a:ext cx="17502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473773" y="1288111"/>
            <a:ext cx="1428342" cy="1430780"/>
            <a:chOff x="0" y="0"/>
            <a:chExt cx="2031492" cy="2031492"/>
          </a:xfrm>
        </p:grpSpPr>
        <p:pic>
          <p:nvPicPr>
            <p:cNvPr id="161" name="Google Shape;161;p1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17"/>
            <p:cNvSpPr/>
            <p:nvPr/>
          </p:nvSpPr>
          <p:spPr>
            <a:xfrm>
              <a:off x="1778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1778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2848570" y="2898249"/>
            <a:ext cx="1428342" cy="1430780"/>
            <a:chOff x="0" y="0"/>
            <a:chExt cx="2031492" cy="2031492"/>
          </a:xfrm>
        </p:grpSpPr>
        <p:pic>
          <p:nvPicPr>
            <p:cNvPr id="165" name="Google Shape;165;p1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17"/>
            <p:cNvSpPr/>
            <p:nvPr/>
          </p:nvSpPr>
          <p:spPr>
            <a:xfrm>
              <a:off x="1651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651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17"/>
          <p:cNvGrpSpPr/>
          <p:nvPr/>
        </p:nvGrpSpPr>
        <p:grpSpPr>
          <a:xfrm>
            <a:off x="4473773" y="2898249"/>
            <a:ext cx="1428342" cy="1430780"/>
            <a:chOff x="0" y="0"/>
            <a:chExt cx="2031492" cy="2031492"/>
          </a:xfrm>
        </p:grpSpPr>
        <p:pic>
          <p:nvPicPr>
            <p:cNvPr id="169" name="Google Shape;169;p1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7"/>
            <p:cNvSpPr/>
            <p:nvPr/>
          </p:nvSpPr>
          <p:spPr>
            <a:xfrm>
              <a:off x="1778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1778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17"/>
          <p:cNvSpPr/>
          <p:nvPr/>
        </p:nvSpPr>
        <p:spPr>
          <a:xfrm>
            <a:off x="6286525" y="2927943"/>
            <a:ext cx="2342400" cy="143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spcFirstLastPara="1" wrap="square" lIns="196100" tIns="196100" rIns="196100" bIns="1961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Vestibulum suscipit augue a erat tristique sollicitudin. Donec sit amet neque arcu. Vestibulum at rhoncus neque. Vivamus eget vulputate purus. Curabitur venenatis, nisi non faucibus fringilla. —John Doe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x">
  <p:cSld name="TITLE_AND_BODY">
    <p:bg>
      <p:bgPr>
        <a:solidFill>
          <a:srgbClr val="000000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674" y="530558"/>
            <a:ext cx="2050677" cy="2261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19"/>
          <p:cNvCxnSpPr/>
          <p:nvPr/>
        </p:nvCxnSpPr>
        <p:spPr>
          <a:xfrm>
            <a:off x="416052" y="428892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9" name="Google Shape;179;p19"/>
          <p:cNvCxnSpPr/>
          <p:nvPr/>
        </p:nvCxnSpPr>
        <p:spPr>
          <a:xfrm>
            <a:off x="416052" y="858741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0" name="Google Shape;180;p19"/>
          <p:cNvSpPr txBox="1"/>
          <p:nvPr/>
        </p:nvSpPr>
        <p:spPr>
          <a:xfrm>
            <a:off x="327519" y="4750803"/>
            <a:ext cx="79920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91275" rIns="91275" bIns="9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19"/>
          <p:cNvCxnSpPr/>
          <p:nvPr/>
        </p:nvCxnSpPr>
        <p:spPr>
          <a:xfrm>
            <a:off x="416100" y="4743804"/>
            <a:ext cx="8311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2" name="Google Shape;18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1586" y="4783282"/>
            <a:ext cx="225857" cy="225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bg>
      <p:bgPr>
        <a:solidFill>
          <a:srgbClr val="1EC9C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oogle Shape;184;p20"/>
          <p:cNvCxnSpPr/>
          <p:nvPr/>
        </p:nvCxnSpPr>
        <p:spPr>
          <a:xfrm>
            <a:off x="416052" y="422769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5" name="Google Shape;185;p20"/>
          <p:cNvCxnSpPr/>
          <p:nvPr/>
        </p:nvCxnSpPr>
        <p:spPr>
          <a:xfrm>
            <a:off x="416052" y="858741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6" name="Google Shape;186;p20"/>
          <p:cNvSpPr txBox="1"/>
          <p:nvPr/>
        </p:nvSpPr>
        <p:spPr>
          <a:xfrm>
            <a:off x="328628" y="4753683"/>
            <a:ext cx="81273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91275" rIns="91275" bIns="9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p20"/>
          <p:cNvCxnSpPr/>
          <p:nvPr/>
        </p:nvCxnSpPr>
        <p:spPr>
          <a:xfrm>
            <a:off x="416052" y="4744740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8" name="Google Shape;18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2034" y="4798275"/>
            <a:ext cx="205366" cy="20536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>
            <a:spLocks noGrp="1"/>
          </p:cNvSpPr>
          <p:nvPr>
            <p:ph type="title"/>
          </p:nvPr>
        </p:nvSpPr>
        <p:spPr>
          <a:xfrm>
            <a:off x="348700" y="422770"/>
            <a:ext cx="8173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348699" y="420265"/>
            <a:ext cx="83241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body" idx="1"/>
          </p:nvPr>
        </p:nvSpPr>
        <p:spPr>
          <a:xfrm>
            <a:off x="348699" y="1024359"/>
            <a:ext cx="8324100" cy="3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19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21"/>
          <p:cNvSpPr txBox="1"/>
          <p:nvPr/>
        </p:nvSpPr>
        <p:spPr>
          <a:xfrm>
            <a:off x="321907" y="4747814"/>
            <a:ext cx="86670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350" tIns="97350" rIns="97350" bIns="97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" name="Google Shape;194;p21"/>
          <p:cNvCxnSpPr/>
          <p:nvPr/>
        </p:nvCxnSpPr>
        <p:spPr>
          <a:xfrm>
            <a:off x="416052" y="4747814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" name="Google Shape;195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5350" y="4790685"/>
            <a:ext cx="224391" cy="224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1"/>
          <p:cNvCxnSpPr/>
          <p:nvPr/>
        </p:nvCxnSpPr>
        <p:spPr>
          <a:xfrm>
            <a:off x="416052" y="420264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" name="Google Shape;197;p21"/>
          <p:cNvCxnSpPr/>
          <p:nvPr/>
        </p:nvCxnSpPr>
        <p:spPr>
          <a:xfrm>
            <a:off x="416052" y="858415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9720" y="420263"/>
            <a:ext cx="78867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321907" y="4747813"/>
            <a:ext cx="86670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350" tIns="97350" rIns="97350" bIns="97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19;p3"/>
          <p:cNvCxnSpPr/>
          <p:nvPr/>
        </p:nvCxnSpPr>
        <p:spPr>
          <a:xfrm>
            <a:off x="416052" y="4747813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5350" y="4790684"/>
            <a:ext cx="224391" cy="224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3"/>
          <p:cNvCxnSpPr/>
          <p:nvPr/>
        </p:nvCxnSpPr>
        <p:spPr>
          <a:xfrm>
            <a:off x="416052" y="420264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22;p3"/>
          <p:cNvCxnSpPr/>
          <p:nvPr/>
        </p:nvCxnSpPr>
        <p:spPr>
          <a:xfrm>
            <a:off x="416052" y="858414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">
  <p:cSld name="Activit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22"/>
          <p:cNvCxnSpPr/>
          <p:nvPr/>
        </p:nvCxnSpPr>
        <p:spPr>
          <a:xfrm>
            <a:off x="446485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00" name="Google Shape;200;p22"/>
          <p:cNvCxnSpPr/>
          <p:nvPr/>
        </p:nvCxnSpPr>
        <p:spPr>
          <a:xfrm>
            <a:off x="446485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01" name="Google Shape;201;p22"/>
          <p:cNvSpPr txBox="1"/>
          <p:nvPr/>
        </p:nvSpPr>
        <p:spPr>
          <a:xfrm>
            <a:off x="321907" y="4747814"/>
            <a:ext cx="86670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350" tIns="97350" rIns="97350" bIns="97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p22"/>
          <p:cNvCxnSpPr/>
          <p:nvPr/>
        </p:nvCxnSpPr>
        <p:spPr>
          <a:xfrm>
            <a:off x="416052" y="4747814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3" name="Google Shape;20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5350" y="4790685"/>
            <a:ext cx="224391" cy="224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2"/>
          <p:cNvCxnSpPr/>
          <p:nvPr/>
        </p:nvCxnSpPr>
        <p:spPr>
          <a:xfrm>
            <a:off x="416052" y="420264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5" name="Google Shape;205;p22"/>
          <p:cNvCxnSpPr/>
          <p:nvPr/>
        </p:nvCxnSpPr>
        <p:spPr>
          <a:xfrm>
            <a:off x="416052" y="858415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6" name="Google Shape;20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53" y="2184856"/>
            <a:ext cx="668564" cy="66856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 txBox="1"/>
          <p:nvPr/>
        </p:nvSpPr>
        <p:spPr>
          <a:xfrm>
            <a:off x="672596" y="2303169"/>
            <a:ext cx="8247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ACTIVITY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08" name="Google Shape;208;p22"/>
          <p:cNvCxnSpPr/>
          <p:nvPr/>
        </p:nvCxnSpPr>
        <p:spPr>
          <a:xfrm rot="10800000">
            <a:off x="1756371" y="1238902"/>
            <a:ext cx="0" cy="3277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22"/>
          <p:cNvSpPr txBox="1">
            <a:spLocks noGrp="1"/>
          </p:cNvSpPr>
          <p:nvPr>
            <p:ph type="title"/>
          </p:nvPr>
        </p:nvSpPr>
        <p:spPr>
          <a:xfrm>
            <a:off x="348699" y="420265"/>
            <a:ext cx="83241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>
            <a:spLocks noGrp="1"/>
          </p:cNvSpPr>
          <p:nvPr>
            <p:ph type="title"/>
          </p:nvPr>
        </p:nvSpPr>
        <p:spPr>
          <a:xfrm>
            <a:off x="349719" y="420264"/>
            <a:ext cx="78867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Google Shape;212;p23"/>
          <p:cNvSpPr txBox="1"/>
          <p:nvPr/>
        </p:nvSpPr>
        <p:spPr>
          <a:xfrm>
            <a:off x="321907" y="4747814"/>
            <a:ext cx="86670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350" tIns="97350" rIns="97350" bIns="97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" name="Google Shape;213;p23"/>
          <p:cNvCxnSpPr/>
          <p:nvPr/>
        </p:nvCxnSpPr>
        <p:spPr>
          <a:xfrm>
            <a:off x="416052" y="4747814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4" name="Google Shape;21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5350" y="4790685"/>
            <a:ext cx="224391" cy="224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3"/>
          <p:cNvCxnSpPr/>
          <p:nvPr/>
        </p:nvCxnSpPr>
        <p:spPr>
          <a:xfrm>
            <a:off x="416052" y="420264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6" name="Google Shape;216;p23"/>
          <p:cNvCxnSpPr/>
          <p:nvPr/>
        </p:nvCxnSpPr>
        <p:spPr>
          <a:xfrm>
            <a:off x="416052" y="858415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/>
        </p:nvSpPr>
        <p:spPr>
          <a:xfrm>
            <a:off x="321908" y="4747816"/>
            <a:ext cx="86670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75" tIns="97175" rIns="97175" bIns="97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p24"/>
          <p:cNvCxnSpPr/>
          <p:nvPr/>
        </p:nvCxnSpPr>
        <p:spPr>
          <a:xfrm>
            <a:off x="416053" y="4747814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0" name="Google Shape;22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5352" y="4790686"/>
            <a:ext cx="224391" cy="22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">
  <p:cSld name="Learning Objective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body" idx="1"/>
          </p:nvPr>
        </p:nvSpPr>
        <p:spPr>
          <a:xfrm>
            <a:off x="446485" y="1700373"/>
            <a:ext cx="8250900" cy="25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19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‣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‣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 Sans"/>
              <a:buChar char="‣"/>
              <a:defRPr sz="1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‣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3" name="Google Shape;223;p25"/>
          <p:cNvSpPr txBox="1"/>
          <p:nvPr/>
        </p:nvSpPr>
        <p:spPr>
          <a:xfrm>
            <a:off x="321908" y="4747816"/>
            <a:ext cx="86670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75" tIns="97175" rIns="97175" bIns="97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" name="Google Shape;224;p25"/>
          <p:cNvCxnSpPr/>
          <p:nvPr/>
        </p:nvCxnSpPr>
        <p:spPr>
          <a:xfrm>
            <a:off x="416053" y="4747814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5" name="Google Shape;22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5352" y="4790686"/>
            <a:ext cx="224391" cy="224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25"/>
          <p:cNvCxnSpPr/>
          <p:nvPr/>
        </p:nvCxnSpPr>
        <p:spPr>
          <a:xfrm>
            <a:off x="416053" y="420266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25"/>
          <p:cNvCxnSpPr/>
          <p:nvPr/>
        </p:nvCxnSpPr>
        <p:spPr>
          <a:xfrm>
            <a:off x="416053" y="858415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348699" y="481373"/>
            <a:ext cx="7886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Google Shape;229;p25"/>
          <p:cNvSpPr txBox="1"/>
          <p:nvPr/>
        </p:nvSpPr>
        <p:spPr>
          <a:xfrm>
            <a:off x="446486" y="1090651"/>
            <a:ext cx="82509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Oswald"/>
              <a:buNone/>
            </a:pPr>
            <a:r>
              <a:rPr lang="en" sz="38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LEARNING OBJECTIVES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der Rev">
  <p:cSld name="Divder Rev">
    <p:bg>
      <p:bgPr>
        <a:solidFill>
          <a:srgbClr val="000000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26"/>
          <p:cNvCxnSpPr/>
          <p:nvPr/>
        </p:nvCxnSpPr>
        <p:spPr>
          <a:xfrm>
            <a:off x="416052" y="447261"/>
            <a:ext cx="8311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32" name="Google Shape;232;p26"/>
          <p:cNvCxnSpPr/>
          <p:nvPr/>
        </p:nvCxnSpPr>
        <p:spPr>
          <a:xfrm>
            <a:off x="416052" y="858741"/>
            <a:ext cx="8311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33" name="Google Shape;233;p26"/>
          <p:cNvSpPr txBox="1"/>
          <p:nvPr/>
        </p:nvSpPr>
        <p:spPr>
          <a:xfrm>
            <a:off x="328628" y="4753683"/>
            <a:ext cx="81273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91275" rIns="91275" bIns="9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" name="Google Shape;234;p26"/>
          <p:cNvCxnSpPr/>
          <p:nvPr/>
        </p:nvCxnSpPr>
        <p:spPr>
          <a:xfrm>
            <a:off x="416052" y="4744740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5" name="Google Shape;23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2034" y="4798275"/>
            <a:ext cx="205366" cy="20536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>
            <a:spLocks noGrp="1"/>
          </p:cNvSpPr>
          <p:nvPr>
            <p:ph type="title"/>
          </p:nvPr>
        </p:nvSpPr>
        <p:spPr>
          <a:xfrm>
            <a:off x="348699" y="447262"/>
            <a:ext cx="83241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swald"/>
              <a:buNone/>
              <a:defRPr sz="24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Red">
  <p:cSld name="Divider - Red">
    <p:bg>
      <p:bgPr>
        <a:solidFill>
          <a:srgbClr val="E51B24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27"/>
          <p:cNvCxnSpPr/>
          <p:nvPr/>
        </p:nvCxnSpPr>
        <p:spPr>
          <a:xfrm>
            <a:off x="416052" y="422769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39" name="Google Shape;239;p27"/>
          <p:cNvCxnSpPr/>
          <p:nvPr/>
        </p:nvCxnSpPr>
        <p:spPr>
          <a:xfrm>
            <a:off x="416052" y="858741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40" name="Google Shape;240;p27"/>
          <p:cNvSpPr txBox="1"/>
          <p:nvPr/>
        </p:nvSpPr>
        <p:spPr>
          <a:xfrm>
            <a:off x="328628" y="4753683"/>
            <a:ext cx="81273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91275" rIns="91275" bIns="9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27"/>
          <p:cNvCxnSpPr/>
          <p:nvPr/>
        </p:nvCxnSpPr>
        <p:spPr>
          <a:xfrm>
            <a:off x="416052" y="4744740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2" name="Google Shape;24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2034" y="4798275"/>
            <a:ext cx="205366" cy="20536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348699" y="422770"/>
            <a:ext cx="83241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bg>
      <p:bgPr>
        <a:solidFill>
          <a:srgbClr val="FFDB00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" name="Google Shape;245;p28"/>
          <p:cNvCxnSpPr/>
          <p:nvPr/>
        </p:nvCxnSpPr>
        <p:spPr>
          <a:xfrm>
            <a:off x="416052" y="422769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46" name="Google Shape;246;p28"/>
          <p:cNvCxnSpPr/>
          <p:nvPr/>
        </p:nvCxnSpPr>
        <p:spPr>
          <a:xfrm>
            <a:off x="416052" y="858741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47" name="Google Shape;247;p28"/>
          <p:cNvSpPr txBox="1"/>
          <p:nvPr/>
        </p:nvSpPr>
        <p:spPr>
          <a:xfrm>
            <a:off x="328628" y="4753683"/>
            <a:ext cx="81273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91275" rIns="91275" bIns="9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" name="Google Shape;248;p28"/>
          <p:cNvCxnSpPr/>
          <p:nvPr/>
        </p:nvCxnSpPr>
        <p:spPr>
          <a:xfrm>
            <a:off x="416052" y="4744740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9" name="Google Shape;24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2034" y="4798275"/>
            <a:ext cx="205366" cy="20536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348699" y="422770"/>
            <a:ext cx="83241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" name="Google Shape;251;p28"/>
          <p:cNvSpPr txBox="1"/>
          <p:nvPr/>
        </p:nvSpPr>
        <p:spPr>
          <a:xfrm>
            <a:off x="348699" y="942622"/>
            <a:ext cx="46749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25" rIns="60500" bIns="302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Q&amp;A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MAC">
  <p:cSld name="Content: IMAC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30650" y="1095493"/>
            <a:ext cx="4457940" cy="3610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9"/>
          <p:cNvCxnSpPr/>
          <p:nvPr/>
        </p:nvCxnSpPr>
        <p:spPr>
          <a:xfrm>
            <a:off x="446485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5" name="Google Shape;255;p29"/>
          <p:cNvCxnSpPr/>
          <p:nvPr/>
        </p:nvCxnSpPr>
        <p:spPr>
          <a:xfrm>
            <a:off x="446485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6" name="Google Shape;256;p29"/>
          <p:cNvSpPr txBox="1">
            <a:spLocks noGrp="1"/>
          </p:cNvSpPr>
          <p:nvPr>
            <p:ph type="body" idx="1"/>
          </p:nvPr>
        </p:nvSpPr>
        <p:spPr>
          <a:xfrm>
            <a:off x="2536031" y="1270222"/>
            <a:ext cx="4098600" cy="23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MAC Book Pro">
  <p:cSld name="Content: MAC Book Pro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5088" y="1096068"/>
            <a:ext cx="5128867" cy="36056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30"/>
          <p:cNvCxnSpPr/>
          <p:nvPr/>
        </p:nvCxnSpPr>
        <p:spPr>
          <a:xfrm>
            <a:off x="446485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0" name="Google Shape;260;p30"/>
          <p:cNvCxnSpPr/>
          <p:nvPr/>
        </p:nvCxnSpPr>
        <p:spPr>
          <a:xfrm>
            <a:off x="446485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61" name="Google Shape;261;p30"/>
          <p:cNvSpPr txBox="1">
            <a:spLocks noGrp="1"/>
          </p:cNvSpPr>
          <p:nvPr>
            <p:ph type="body" idx="1"/>
          </p:nvPr>
        </p:nvSpPr>
        <p:spPr>
          <a:xfrm>
            <a:off x="2643188" y="1297058"/>
            <a:ext cx="3830700" cy="23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Pad">
  <p:cSld name="Content: IPad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5633" y="1064482"/>
            <a:ext cx="4797059" cy="37445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31"/>
          <p:cNvCxnSpPr/>
          <p:nvPr/>
        </p:nvCxnSpPr>
        <p:spPr>
          <a:xfrm>
            <a:off x="446485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5" name="Google Shape;265;p31"/>
          <p:cNvCxnSpPr/>
          <p:nvPr/>
        </p:nvCxnSpPr>
        <p:spPr>
          <a:xfrm>
            <a:off x="446485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66" name="Google Shape;266;p31"/>
          <p:cNvSpPr txBox="1">
            <a:spLocks noGrp="1"/>
          </p:cNvSpPr>
          <p:nvPr>
            <p:ph type="body" idx="1"/>
          </p:nvPr>
        </p:nvSpPr>
        <p:spPr>
          <a:xfrm>
            <a:off x="2687837" y="1475962"/>
            <a:ext cx="38220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">
  <p:cSld name="Activit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4"/>
          <p:cNvCxnSpPr/>
          <p:nvPr/>
        </p:nvCxnSpPr>
        <p:spPr>
          <a:xfrm>
            <a:off x="446485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Google Shape;25;p4"/>
          <p:cNvCxnSpPr/>
          <p:nvPr/>
        </p:nvCxnSpPr>
        <p:spPr>
          <a:xfrm>
            <a:off x="446485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Google Shape;26;p4"/>
          <p:cNvCxnSpPr/>
          <p:nvPr/>
        </p:nvCxnSpPr>
        <p:spPr>
          <a:xfrm rot="10800000" flipH="1">
            <a:off x="2750345" y="3790227"/>
            <a:ext cx="26262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Google Shape;27;p4"/>
          <p:cNvCxnSpPr/>
          <p:nvPr/>
        </p:nvCxnSpPr>
        <p:spPr>
          <a:xfrm rot="10800000" flipH="1">
            <a:off x="2750345" y="1565676"/>
            <a:ext cx="26262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8" name="Google Shape;28;p4"/>
          <p:cNvSpPr txBox="1"/>
          <p:nvPr/>
        </p:nvSpPr>
        <p:spPr>
          <a:xfrm>
            <a:off x="321907" y="4747813"/>
            <a:ext cx="86670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350" tIns="97350" rIns="97350" bIns="97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Google Shape;29;p4"/>
          <p:cNvCxnSpPr/>
          <p:nvPr/>
        </p:nvCxnSpPr>
        <p:spPr>
          <a:xfrm>
            <a:off x="416052" y="4747813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5350" y="4790684"/>
            <a:ext cx="224391" cy="224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31;p4"/>
          <p:cNvCxnSpPr/>
          <p:nvPr/>
        </p:nvCxnSpPr>
        <p:spPr>
          <a:xfrm>
            <a:off x="416052" y="420264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32;p4"/>
          <p:cNvCxnSpPr/>
          <p:nvPr/>
        </p:nvCxnSpPr>
        <p:spPr>
          <a:xfrm>
            <a:off x="416052" y="858414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53" y="2184856"/>
            <a:ext cx="668564" cy="66856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/>
        </p:nvSpPr>
        <p:spPr>
          <a:xfrm>
            <a:off x="672596" y="2303169"/>
            <a:ext cx="8244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ACTIVITY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2168481" y="3539806"/>
            <a:ext cx="26253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  <a:endParaRPr sz="14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6" name="Google Shape;36;p4"/>
          <p:cNvCxnSpPr/>
          <p:nvPr/>
        </p:nvCxnSpPr>
        <p:spPr>
          <a:xfrm rot="10800000">
            <a:off x="1756371" y="1238902"/>
            <a:ext cx="0" cy="3277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2166403" y="1732321"/>
            <a:ext cx="5642100" cy="15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1115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04800" algn="l" rtl="0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2984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  <a:defRPr sz="1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2984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  <a:defRPr sz="1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/>
          <p:nvPr/>
        </p:nvSpPr>
        <p:spPr>
          <a:xfrm>
            <a:off x="2167442" y="1348180"/>
            <a:ext cx="2627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swald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DIRECTIONS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2"/>
          </p:nvPr>
        </p:nvSpPr>
        <p:spPr>
          <a:xfrm>
            <a:off x="2424064" y="3708181"/>
            <a:ext cx="53844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  <a:defRPr sz="1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348699" y="420265"/>
            <a:ext cx="83241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Smart Phones">
  <p:cSld name="Content: Smart Phones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375" y="925271"/>
            <a:ext cx="2833866" cy="4247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125" y="966085"/>
            <a:ext cx="2589875" cy="385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2890" y="957140"/>
            <a:ext cx="2089946" cy="3838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32"/>
          <p:cNvCxnSpPr/>
          <p:nvPr/>
        </p:nvCxnSpPr>
        <p:spPr>
          <a:xfrm>
            <a:off x="446485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2" name="Google Shape;272;p32"/>
          <p:cNvCxnSpPr/>
          <p:nvPr/>
        </p:nvCxnSpPr>
        <p:spPr>
          <a:xfrm>
            <a:off x="446485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73" name="Google Shape;273;p32"/>
          <p:cNvSpPr/>
          <p:nvPr/>
        </p:nvSpPr>
        <p:spPr>
          <a:xfrm>
            <a:off x="3973712" y="2701457"/>
            <a:ext cx="1200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25" tIns="26725" rIns="26725" bIns="26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6456165" y="2701457"/>
            <a:ext cx="1200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25" tIns="26725" rIns="26725" bIns="26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 txBox="1">
            <a:spLocks noGrp="1"/>
          </p:cNvSpPr>
          <p:nvPr>
            <p:ph type="body" idx="1"/>
          </p:nvPr>
        </p:nvSpPr>
        <p:spPr>
          <a:xfrm>
            <a:off x="1294805" y="1395456"/>
            <a:ext cx="1625100" cy="27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S/SHAPES">
  <p:cSld name="COLORS/SHAPES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title"/>
          </p:nvPr>
        </p:nvSpPr>
        <p:spPr>
          <a:xfrm>
            <a:off x="320275" y="517576"/>
            <a:ext cx="8407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Google Shape;278;p33"/>
          <p:cNvSpPr/>
          <p:nvPr/>
        </p:nvSpPr>
        <p:spPr>
          <a:xfrm>
            <a:off x="472301" y="1081901"/>
            <a:ext cx="1287600" cy="128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275" tIns="91275" rIns="91275" bIns="9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BLACK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3"/>
          <p:cNvSpPr/>
          <p:nvPr/>
        </p:nvSpPr>
        <p:spPr>
          <a:xfrm>
            <a:off x="1892801" y="1081901"/>
            <a:ext cx="1287600" cy="128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275" tIns="91275" rIns="91275" bIns="9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WHITE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0/0/0/0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255/255/255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FFFFFF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-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3"/>
          <p:cNvSpPr/>
          <p:nvPr/>
        </p:nvSpPr>
        <p:spPr>
          <a:xfrm>
            <a:off x="3313301" y="1081901"/>
            <a:ext cx="1287600" cy="12876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275" tIns="91275" rIns="91275" bIns="9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3"/>
          <p:cNvSpPr/>
          <p:nvPr/>
        </p:nvSpPr>
        <p:spPr>
          <a:xfrm>
            <a:off x="472300" y="2473626"/>
            <a:ext cx="1002900" cy="10032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91275" tIns="91275" rIns="91275" bIns="9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YELLOW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3"/>
          <p:cNvSpPr/>
          <p:nvPr/>
        </p:nvSpPr>
        <p:spPr>
          <a:xfrm>
            <a:off x="1596238" y="2473626"/>
            <a:ext cx="1002900" cy="1003200"/>
          </a:xfrm>
          <a:prstGeom prst="rect">
            <a:avLst/>
          </a:prstGeom>
          <a:solidFill>
            <a:srgbClr val="85E8DA"/>
          </a:solidFill>
          <a:ln>
            <a:noFill/>
          </a:ln>
        </p:spPr>
        <p:txBody>
          <a:bodyPr spcFirstLastPara="1" wrap="square" lIns="91275" tIns="91275" rIns="91275" bIns="9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MINT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85e8da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3"/>
          <p:cNvSpPr/>
          <p:nvPr/>
        </p:nvSpPr>
        <p:spPr>
          <a:xfrm>
            <a:off x="2720175" y="2473626"/>
            <a:ext cx="1002900" cy="1003200"/>
          </a:xfrm>
          <a:prstGeom prst="rect">
            <a:avLst/>
          </a:prstGeom>
          <a:solidFill>
            <a:srgbClr val="1ECAC7"/>
          </a:solidFill>
          <a:ln>
            <a:noFill/>
          </a:ln>
        </p:spPr>
        <p:txBody>
          <a:bodyPr spcFirstLastPara="1" wrap="square" lIns="91275" tIns="91275" rIns="91275" bIns="9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TEAL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1ecac7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3"/>
          <p:cNvSpPr/>
          <p:nvPr/>
        </p:nvSpPr>
        <p:spPr>
          <a:xfrm>
            <a:off x="472312" y="3597100"/>
            <a:ext cx="1002900" cy="1003200"/>
          </a:xfrm>
          <a:prstGeom prst="rect">
            <a:avLst/>
          </a:prstGeom>
          <a:solidFill>
            <a:srgbClr val="FFAEC2"/>
          </a:solidFill>
          <a:ln>
            <a:noFill/>
          </a:ln>
        </p:spPr>
        <p:txBody>
          <a:bodyPr spcFirstLastPara="1" wrap="square" lIns="91275" tIns="91275" rIns="91275" bIns="9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PINK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ffaec2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3"/>
          <p:cNvSpPr/>
          <p:nvPr/>
        </p:nvSpPr>
        <p:spPr>
          <a:xfrm>
            <a:off x="1596251" y="3597100"/>
            <a:ext cx="1002900" cy="10032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spcFirstLastPara="1" wrap="square" lIns="91275" tIns="91275" rIns="91275" bIns="9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LIGHT GREY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eaeaea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3"/>
          <p:cNvSpPr/>
          <p:nvPr/>
        </p:nvSpPr>
        <p:spPr>
          <a:xfrm>
            <a:off x="3844112" y="2473626"/>
            <a:ext cx="1002900" cy="1003200"/>
          </a:xfrm>
          <a:prstGeom prst="rect">
            <a:avLst/>
          </a:prstGeom>
          <a:solidFill>
            <a:srgbClr val="7A1743"/>
          </a:solidFill>
          <a:ln>
            <a:noFill/>
          </a:ln>
        </p:spPr>
        <p:txBody>
          <a:bodyPr spcFirstLastPara="1" wrap="square" lIns="91275" tIns="91275" rIns="91275" bIns="9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BURGUNDY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7a1743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3"/>
          <p:cNvSpPr/>
          <p:nvPr/>
        </p:nvSpPr>
        <p:spPr>
          <a:xfrm>
            <a:off x="2720187" y="3597100"/>
            <a:ext cx="1002900" cy="1003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275" tIns="91275" rIns="91275" bIns="91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DARK GREY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333333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33"/>
          <p:cNvGrpSpPr/>
          <p:nvPr/>
        </p:nvGrpSpPr>
        <p:grpSpPr>
          <a:xfrm>
            <a:off x="6194127" y="1158101"/>
            <a:ext cx="1839645" cy="1910613"/>
            <a:chOff x="1020750" y="2355030"/>
            <a:chExt cx="1839645" cy="1910613"/>
          </a:xfrm>
        </p:grpSpPr>
        <p:sp>
          <p:nvSpPr>
            <p:cNvPr id="289" name="Google Shape;289;p33"/>
            <p:cNvSpPr/>
            <p:nvPr/>
          </p:nvSpPr>
          <p:spPr>
            <a:xfrm>
              <a:off x="1020750" y="2355030"/>
              <a:ext cx="1822500" cy="1902000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txBody>
            <a:bodyPr spcFirstLastPara="1" wrap="square" lIns="60500" tIns="60500" rIns="60500" bIns="605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swald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INSERT TERM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Calibri"/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grpSp>
          <p:nvGrpSpPr>
            <p:cNvPr id="290" name="Google Shape;290;p33"/>
            <p:cNvGrpSpPr/>
            <p:nvPr/>
          </p:nvGrpSpPr>
          <p:grpSpPr>
            <a:xfrm>
              <a:off x="2584713" y="3989961"/>
              <a:ext cx="275682" cy="275682"/>
              <a:chOff x="2893512" y="3993856"/>
              <a:chExt cx="275682" cy="275682"/>
            </a:xfrm>
          </p:grpSpPr>
          <p:sp>
            <p:nvSpPr>
              <p:cNvPr id="291" name="Google Shape;291;p33"/>
              <p:cNvSpPr/>
              <p:nvPr/>
            </p:nvSpPr>
            <p:spPr>
              <a:xfrm rot="-5400000">
                <a:off x="2893512" y="3999838"/>
                <a:ext cx="269700" cy="269700"/>
              </a:xfrm>
              <a:prstGeom prst="rtTriangl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0500" tIns="60500" rIns="60500" bIns="605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3"/>
              <p:cNvSpPr/>
              <p:nvPr/>
            </p:nvSpPr>
            <p:spPr>
              <a:xfrm rot="5400000">
                <a:off x="2899494" y="3993856"/>
                <a:ext cx="269700" cy="269700"/>
              </a:xfrm>
              <a:prstGeom prst="rtTriangle">
                <a:avLst/>
              </a:prstGeom>
              <a:solidFill>
                <a:srgbClr val="FFFFFF">
                  <a:alpha val="50588"/>
                </a:srgbClr>
              </a:solidFill>
              <a:ln>
                <a:noFill/>
              </a:ln>
            </p:spPr>
            <p:txBody>
              <a:bodyPr spcFirstLastPara="1" wrap="square" lIns="60500" tIns="60500" rIns="60500" bIns="605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3" name="Google Shape;293;p33"/>
          <p:cNvGrpSpPr/>
          <p:nvPr/>
        </p:nvGrpSpPr>
        <p:grpSpPr>
          <a:xfrm>
            <a:off x="5891750" y="3157975"/>
            <a:ext cx="2444400" cy="1518224"/>
            <a:chOff x="5540475" y="1141525"/>
            <a:chExt cx="2444400" cy="1518224"/>
          </a:xfrm>
        </p:grpSpPr>
        <p:sp>
          <p:nvSpPr>
            <p:cNvPr id="294" name="Google Shape;294;p33"/>
            <p:cNvSpPr/>
            <p:nvPr/>
          </p:nvSpPr>
          <p:spPr>
            <a:xfrm>
              <a:off x="5540475" y="1141525"/>
              <a:ext cx="2444400" cy="1324200"/>
            </a:xfrm>
            <a:prstGeom prst="roundRect">
              <a:avLst>
                <a:gd name="adj" fmla="val 16667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60500" tIns="60500" rIns="60500" bIns="6050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Georgia"/>
                <a:buNone/>
              </a:pPr>
              <a:r>
                <a:rPr lang="en" sz="1200" b="0" i="0" u="none" strike="noStrike" cap="non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3"/>
            <p:cNvSpPr/>
            <p:nvPr/>
          </p:nvSpPr>
          <p:spPr>
            <a:xfrm rot="10800000">
              <a:off x="6647474" y="2390949"/>
              <a:ext cx="230400" cy="268800"/>
            </a:xfrm>
            <a:prstGeom prst="triangle">
              <a:avLst>
                <a:gd name="adj" fmla="val 50000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60500" tIns="60500" rIns="60500" bIns="605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s">
  <p:cSld name="Callouts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" name="Google Shape;297;p34"/>
          <p:cNvCxnSpPr/>
          <p:nvPr/>
        </p:nvCxnSpPr>
        <p:spPr>
          <a:xfrm>
            <a:off x="446485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8" name="Google Shape;298;p34"/>
          <p:cNvCxnSpPr/>
          <p:nvPr/>
        </p:nvCxnSpPr>
        <p:spPr>
          <a:xfrm>
            <a:off x="446485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299" name="Google Shape;299;p34"/>
          <p:cNvGrpSpPr/>
          <p:nvPr/>
        </p:nvGrpSpPr>
        <p:grpSpPr>
          <a:xfrm>
            <a:off x="446485" y="1288112"/>
            <a:ext cx="892699" cy="894222"/>
            <a:chOff x="0" y="0"/>
            <a:chExt cx="1269661" cy="1269661"/>
          </a:xfrm>
        </p:grpSpPr>
        <p:pic>
          <p:nvPicPr>
            <p:cNvPr id="300" name="Google Shape;300;p3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Google Shape;301;p34"/>
            <p:cNvSpPr/>
            <p:nvPr/>
          </p:nvSpPr>
          <p:spPr>
            <a:xfrm>
              <a:off x="889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p34"/>
          <p:cNvGrpSpPr/>
          <p:nvPr/>
        </p:nvGrpSpPr>
        <p:grpSpPr>
          <a:xfrm>
            <a:off x="1518048" y="1288112"/>
            <a:ext cx="892699" cy="894222"/>
            <a:chOff x="0" y="0"/>
            <a:chExt cx="1269661" cy="1269661"/>
          </a:xfrm>
        </p:grpSpPr>
        <p:pic>
          <p:nvPicPr>
            <p:cNvPr id="303" name="Google Shape;303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34"/>
            <p:cNvSpPr/>
            <p:nvPr/>
          </p:nvSpPr>
          <p:spPr>
            <a:xfrm>
              <a:off x="101600" y="3479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" name="Google Shape;305;p34"/>
          <p:cNvGrpSpPr/>
          <p:nvPr/>
        </p:nvGrpSpPr>
        <p:grpSpPr>
          <a:xfrm>
            <a:off x="446485" y="2352594"/>
            <a:ext cx="892699" cy="894222"/>
            <a:chOff x="0" y="0"/>
            <a:chExt cx="1269661" cy="1269661"/>
          </a:xfrm>
        </p:grpSpPr>
        <p:pic>
          <p:nvPicPr>
            <p:cNvPr id="306" name="Google Shape;306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34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" name="Google Shape;308;p34"/>
          <p:cNvGrpSpPr/>
          <p:nvPr/>
        </p:nvGrpSpPr>
        <p:grpSpPr>
          <a:xfrm>
            <a:off x="1518048" y="2352594"/>
            <a:ext cx="892699" cy="894222"/>
            <a:chOff x="0" y="0"/>
            <a:chExt cx="1269661" cy="1269661"/>
          </a:xfrm>
        </p:grpSpPr>
        <p:pic>
          <p:nvPicPr>
            <p:cNvPr id="309" name="Google Shape;309;p3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34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34"/>
          <p:cNvGrpSpPr/>
          <p:nvPr/>
        </p:nvGrpSpPr>
        <p:grpSpPr>
          <a:xfrm>
            <a:off x="446485" y="3434965"/>
            <a:ext cx="892699" cy="894222"/>
            <a:chOff x="0" y="0"/>
            <a:chExt cx="1269661" cy="1269661"/>
          </a:xfrm>
        </p:grpSpPr>
        <p:pic>
          <p:nvPicPr>
            <p:cNvPr id="312" name="Google Shape;312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34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34"/>
          <p:cNvGrpSpPr/>
          <p:nvPr/>
        </p:nvGrpSpPr>
        <p:grpSpPr>
          <a:xfrm>
            <a:off x="1518048" y="3434965"/>
            <a:ext cx="892699" cy="894222"/>
            <a:chOff x="0" y="0"/>
            <a:chExt cx="1269661" cy="1269661"/>
          </a:xfrm>
        </p:grpSpPr>
        <p:pic>
          <p:nvPicPr>
            <p:cNvPr id="315" name="Google Shape;315;p3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34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34"/>
          <p:cNvSpPr/>
          <p:nvPr/>
        </p:nvSpPr>
        <p:spPr>
          <a:xfrm>
            <a:off x="6181018" y="1288112"/>
            <a:ext cx="2275500" cy="143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96100" tIns="196100" rIns="196100" bIns="1961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" name="Google Shape;318;p34"/>
          <p:cNvGrpSpPr/>
          <p:nvPr/>
        </p:nvGrpSpPr>
        <p:grpSpPr>
          <a:xfrm>
            <a:off x="2848570" y="1288110"/>
            <a:ext cx="1428342" cy="1430780"/>
            <a:chOff x="0" y="0"/>
            <a:chExt cx="2031492" cy="2031492"/>
          </a:xfrm>
        </p:grpSpPr>
        <p:pic>
          <p:nvPicPr>
            <p:cNvPr id="319" name="Google Shape;319;p3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34"/>
            <p:cNvSpPr/>
            <p:nvPr/>
          </p:nvSpPr>
          <p:spPr>
            <a:xfrm>
              <a:off x="1651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165100" y="419100"/>
              <a:ext cx="17502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p34"/>
          <p:cNvGrpSpPr/>
          <p:nvPr/>
        </p:nvGrpSpPr>
        <p:grpSpPr>
          <a:xfrm>
            <a:off x="4473773" y="1288110"/>
            <a:ext cx="1428342" cy="1430780"/>
            <a:chOff x="0" y="0"/>
            <a:chExt cx="2031492" cy="2031492"/>
          </a:xfrm>
        </p:grpSpPr>
        <p:pic>
          <p:nvPicPr>
            <p:cNvPr id="323" name="Google Shape;323;p3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34"/>
            <p:cNvSpPr/>
            <p:nvPr/>
          </p:nvSpPr>
          <p:spPr>
            <a:xfrm>
              <a:off x="1778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1778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6" name="Google Shape;326;p34"/>
          <p:cNvGrpSpPr/>
          <p:nvPr/>
        </p:nvGrpSpPr>
        <p:grpSpPr>
          <a:xfrm>
            <a:off x="2848570" y="2898249"/>
            <a:ext cx="1428342" cy="1430780"/>
            <a:chOff x="0" y="0"/>
            <a:chExt cx="2031492" cy="2031492"/>
          </a:xfrm>
        </p:grpSpPr>
        <p:pic>
          <p:nvPicPr>
            <p:cNvPr id="327" name="Google Shape;327;p3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p34"/>
            <p:cNvSpPr/>
            <p:nvPr/>
          </p:nvSpPr>
          <p:spPr>
            <a:xfrm>
              <a:off x="1651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1651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34"/>
          <p:cNvGrpSpPr/>
          <p:nvPr/>
        </p:nvGrpSpPr>
        <p:grpSpPr>
          <a:xfrm>
            <a:off x="4473773" y="2898249"/>
            <a:ext cx="1428342" cy="1430780"/>
            <a:chOff x="0" y="0"/>
            <a:chExt cx="2031492" cy="2031492"/>
          </a:xfrm>
        </p:grpSpPr>
        <p:pic>
          <p:nvPicPr>
            <p:cNvPr id="331" name="Google Shape;331;p34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Google Shape;332;p34"/>
            <p:cNvSpPr/>
            <p:nvPr/>
          </p:nvSpPr>
          <p:spPr>
            <a:xfrm>
              <a:off x="1778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1778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34"/>
          <p:cNvSpPr/>
          <p:nvPr/>
        </p:nvSpPr>
        <p:spPr>
          <a:xfrm>
            <a:off x="6286525" y="2927944"/>
            <a:ext cx="2342400" cy="143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spcFirstLastPara="1" wrap="square" lIns="196100" tIns="196100" rIns="196100" bIns="1961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Vestibulum suscipit augue a erat tristique sollicitudin. Donec sit amet neque arcu. Vestibulum at rhoncus neque. Vivamus eget vulputate purus. Curabitur venenatis, nisi non faucibus fringilla. —John Doe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bg>
      <p:bgPr>
        <a:solidFill>
          <a:srgbClr val="1EC9C6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36"/>
          <p:cNvCxnSpPr/>
          <p:nvPr/>
        </p:nvCxnSpPr>
        <p:spPr>
          <a:xfrm>
            <a:off x="446484" y="447261"/>
            <a:ext cx="82509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42" name="Google Shape;342;p36"/>
          <p:cNvCxnSpPr/>
          <p:nvPr/>
        </p:nvCxnSpPr>
        <p:spPr>
          <a:xfrm>
            <a:off x="446484" y="858741"/>
            <a:ext cx="82509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Text, 1 Column">
  <p:cSld name="Content: Text, 1 Column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>
            <a:spLocks noGrp="1"/>
          </p:cNvSpPr>
          <p:nvPr>
            <p:ph type="title"/>
          </p:nvPr>
        </p:nvSpPr>
        <p:spPr>
          <a:xfrm>
            <a:off x="446484" y="1037645"/>
            <a:ext cx="82509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37"/>
          <p:cNvSpPr txBox="1">
            <a:spLocks noGrp="1"/>
          </p:cNvSpPr>
          <p:nvPr>
            <p:ph type="body" idx="1"/>
          </p:nvPr>
        </p:nvSpPr>
        <p:spPr>
          <a:xfrm>
            <a:off x="444414" y="1699591"/>
            <a:ext cx="8250900" cy="26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x">
  <p:cSld name="TITLE_AND_BODY">
    <p:bg>
      <p:bgPr>
        <a:solidFill>
          <a:srgbClr val="000000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7" name="Google Shape;347;p38"/>
          <p:cNvCxnSpPr/>
          <p:nvPr/>
        </p:nvCxnSpPr>
        <p:spPr>
          <a:xfrm>
            <a:off x="446484" y="447261"/>
            <a:ext cx="82509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48" name="Google Shape;348;p38"/>
          <p:cNvCxnSpPr/>
          <p:nvPr/>
        </p:nvCxnSpPr>
        <p:spPr>
          <a:xfrm>
            <a:off x="446484" y="858741"/>
            <a:ext cx="82509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349" name="Google Shape;349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484" y="536713"/>
            <a:ext cx="1990889" cy="214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Full Page Image">
  <p:cSld name="Content: Full Page Image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body" idx="1"/>
          </p:nvPr>
        </p:nvSpPr>
        <p:spPr>
          <a:xfrm>
            <a:off x="223242" y="223630"/>
            <a:ext cx="8697600" cy="46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39"/>
          <p:cNvSpPr txBox="1">
            <a:spLocks noGrp="1"/>
          </p:cNvSpPr>
          <p:nvPr>
            <p:ph type="title"/>
          </p:nvPr>
        </p:nvSpPr>
        <p:spPr>
          <a:xfrm>
            <a:off x="446484" y="1037645"/>
            <a:ext cx="8250900" cy="10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ercise">
  <p:cSld name="Exercise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40"/>
          <p:cNvCxnSpPr/>
          <p:nvPr/>
        </p:nvCxnSpPr>
        <p:spPr>
          <a:xfrm>
            <a:off x="446484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55" name="Google Shape;355;p40"/>
          <p:cNvCxnSpPr/>
          <p:nvPr/>
        </p:nvCxnSpPr>
        <p:spPr>
          <a:xfrm>
            <a:off x="446484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56" name="Google Shape;356;p40"/>
          <p:cNvCxnSpPr/>
          <p:nvPr/>
        </p:nvCxnSpPr>
        <p:spPr>
          <a:xfrm rot="10800000" flipH="1">
            <a:off x="446484" y="1958702"/>
            <a:ext cx="26262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57" name="Google Shape;357;p40"/>
          <p:cNvCxnSpPr/>
          <p:nvPr/>
        </p:nvCxnSpPr>
        <p:spPr>
          <a:xfrm rot="10800000" flipH="1">
            <a:off x="3250406" y="1958702"/>
            <a:ext cx="54441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58" name="Google Shape;358;p40"/>
          <p:cNvCxnSpPr/>
          <p:nvPr/>
        </p:nvCxnSpPr>
        <p:spPr>
          <a:xfrm rot="10800000" flipH="1">
            <a:off x="446484" y="4051883"/>
            <a:ext cx="26262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59" name="Google Shape;359;p40"/>
          <p:cNvCxnSpPr/>
          <p:nvPr/>
        </p:nvCxnSpPr>
        <p:spPr>
          <a:xfrm>
            <a:off x="3259336" y="4052183"/>
            <a:ext cx="5436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0" name="Google Shape;360;p40"/>
          <p:cNvSpPr/>
          <p:nvPr/>
        </p:nvSpPr>
        <p:spPr>
          <a:xfrm>
            <a:off x="446484" y="1681701"/>
            <a:ext cx="2625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0"/>
          <p:cNvSpPr/>
          <p:nvPr/>
        </p:nvSpPr>
        <p:spPr>
          <a:xfrm>
            <a:off x="3259336" y="1681701"/>
            <a:ext cx="2625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0"/>
          <p:cNvSpPr/>
          <p:nvPr/>
        </p:nvSpPr>
        <p:spPr>
          <a:xfrm>
            <a:off x="3259336" y="3774882"/>
            <a:ext cx="5447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0"/>
          <p:cNvSpPr/>
          <p:nvPr/>
        </p:nvSpPr>
        <p:spPr>
          <a:xfrm>
            <a:off x="446484" y="3774882"/>
            <a:ext cx="2625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">
  <p:cSld name="Case Study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5" name="Google Shape;365;p41"/>
          <p:cNvCxnSpPr/>
          <p:nvPr/>
        </p:nvCxnSpPr>
        <p:spPr>
          <a:xfrm>
            <a:off x="446484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6" name="Google Shape;366;p41"/>
          <p:cNvCxnSpPr/>
          <p:nvPr/>
        </p:nvCxnSpPr>
        <p:spPr>
          <a:xfrm>
            <a:off x="446484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7" name="Google Shape;367;p41"/>
          <p:cNvCxnSpPr/>
          <p:nvPr/>
        </p:nvCxnSpPr>
        <p:spPr>
          <a:xfrm rot="10800000" flipH="1">
            <a:off x="6063258" y="1958702"/>
            <a:ext cx="26262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8" name="Google Shape;368;p41"/>
          <p:cNvCxnSpPr/>
          <p:nvPr/>
        </p:nvCxnSpPr>
        <p:spPr>
          <a:xfrm rot="10800000" flipH="1">
            <a:off x="446484" y="1958702"/>
            <a:ext cx="54441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9" name="Google Shape;369;p41"/>
          <p:cNvSpPr/>
          <p:nvPr/>
        </p:nvSpPr>
        <p:spPr>
          <a:xfrm>
            <a:off x="446484" y="1681701"/>
            <a:ext cx="2625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1"/>
          <p:cNvSpPr/>
          <p:nvPr/>
        </p:nvSpPr>
        <p:spPr>
          <a:xfrm>
            <a:off x="6072188" y="1681701"/>
            <a:ext cx="2625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MAC">
  <p:cSld name="Content: IMAC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30648" y="1095492"/>
            <a:ext cx="4465692" cy="3610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42"/>
          <p:cNvCxnSpPr/>
          <p:nvPr/>
        </p:nvCxnSpPr>
        <p:spPr>
          <a:xfrm>
            <a:off x="446484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4" name="Google Shape;374;p42"/>
          <p:cNvCxnSpPr/>
          <p:nvPr/>
        </p:nvCxnSpPr>
        <p:spPr>
          <a:xfrm>
            <a:off x="446484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75" name="Google Shape;375;p42"/>
          <p:cNvSpPr txBox="1">
            <a:spLocks noGrp="1"/>
          </p:cNvSpPr>
          <p:nvPr>
            <p:ph type="body" idx="1"/>
          </p:nvPr>
        </p:nvSpPr>
        <p:spPr>
          <a:xfrm>
            <a:off x="2536031" y="1270221"/>
            <a:ext cx="4098600" cy="23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x">
  <p:cSld name="TITLE_AND_BODY">
    <p:bg>
      <p:bgPr>
        <a:solidFill>
          <a:srgbClr val="000000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674" y="530558"/>
            <a:ext cx="2050679" cy="2261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Google Shape;43;p5"/>
          <p:cNvCxnSpPr/>
          <p:nvPr/>
        </p:nvCxnSpPr>
        <p:spPr>
          <a:xfrm>
            <a:off x="416052" y="428892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4" name="Google Shape;44;p5"/>
          <p:cNvCxnSpPr/>
          <p:nvPr/>
        </p:nvCxnSpPr>
        <p:spPr>
          <a:xfrm>
            <a:off x="416052" y="858741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5" name="Google Shape;45;p5"/>
          <p:cNvSpPr txBox="1"/>
          <p:nvPr/>
        </p:nvSpPr>
        <p:spPr>
          <a:xfrm>
            <a:off x="327518" y="4750802"/>
            <a:ext cx="79920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" name="Google Shape;46;p5"/>
          <p:cNvCxnSpPr/>
          <p:nvPr/>
        </p:nvCxnSpPr>
        <p:spPr>
          <a:xfrm>
            <a:off x="416100" y="4743804"/>
            <a:ext cx="8311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7" name="Google Shape;4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1586" y="4783282"/>
            <a:ext cx="225921" cy="22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MAC Book Pro">
  <p:cSld name="Content: MAC Book Pro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5088" y="1096067"/>
            <a:ext cx="5137787" cy="36056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43"/>
          <p:cNvCxnSpPr/>
          <p:nvPr/>
        </p:nvCxnSpPr>
        <p:spPr>
          <a:xfrm>
            <a:off x="446484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9" name="Google Shape;379;p43"/>
          <p:cNvCxnSpPr/>
          <p:nvPr/>
        </p:nvCxnSpPr>
        <p:spPr>
          <a:xfrm>
            <a:off x="446484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80" name="Google Shape;380;p43"/>
          <p:cNvSpPr txBox="1">
            <a:spLocks noGrp="1"/>
          </p:cNvSpPr>
          <p:nvPr>
            <p:ph type="body" idx="1"/>
          </p:nvPr>
        </p:nvSpPr>
        <p:spPr>
          <a:xfrm>
            <a:off x="2643188" y="1297057"/>
            <a:ext cx="3830700" cy="23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Pad">
  <p:cSld name="Content: IPad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5633" y="1064481"/>
            <a:ext cx="4805402" cy="37445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44"/>
          <p:cNvCxnSpPr/>
          <p:nvPr/>
        </p:nvCxnSpPr>
        <p:spPr>
          <a:xfrm>
            <a:off x="446484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4" name="Google Shape;384;p44"/>
          <p:cNvCxnSpPr/>
          <p:nvPr/>
        </p:nvCxnSpPr>
        <p:spPr>
          <a:xfrm>
            <a:off x="446484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85" name="Google Shape;385;p44"/>
          <p:cNvSpPr txBox="1">
            <a:spLocks noGrp="1"/>
          </p:cNvSpPr>
          <p:nvPr>
            <p:ph type="body" idx="1"/>
          </p:nvPr>
        </p:nvSpPr>
        <p:spPr>
          <a:xfrm>
            <a:off x="2687836" y="1475961"/>
            <a:ext cx="38220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Smart Phones">
  <p:cSld name="Content: Smart Phones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375" y="925270"/>
            <a:ext cx="2838794" cy="4247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125" y="966083"/>
            <a:ext cx="2594381" cy="385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2891" y="957138"/>
            <a:ext cx="2093581" cy="3838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p45"/>
          <p:cNvCxnSpPr/>
          <p:nvPr/>
        </p:nvCxnSpPr>
        <p:spPr>
          <a:xfrm>
            <a:off x="446484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1" name="Google Shape;391;p45"/>
          <p:cNvCxnSpPr/>
          <p:nvPr/>
        </p:nvCxnSpPr>
        <p:spPr>
          <a:xfrm>
            <a:off x="446484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2" name="Google Shape;392;p45"/>
          <p:cNvSpPr/>
          <p:nvPr/>
        </p:nvSpPr>
        <p:spPr>
          <a:xfrm>
            <a:off x="3973711" y="2701456"/>
            <a:ext cx="1200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800" tIns="26800" rIns="26800" bIns="2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5"/>
          <p:cNvSpPr/>
          <p:nvPr/>
        </p:nvSpPr>
        <p:spPr>
          <a:xfrm>
            <a:off x="6456164" y="2701456"/>
            <a:ext cx="1200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800" tIns="26800" rIns="26800" bIns="2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5"/>
          <p:cNvSpPr txBox="1">
            <a:spLocks noGrp="1"/>
          </p:cNvSpPr>
          <p:nvPr>
            <p:ph type="body" idx="1"/>
          </p:nvPr>
        </p:nvSpPr>
        <p:spPr>
          <a:xfrm>
            <a:off x="1294805" y="1395454"/>
            <a:ext cx="1625400" cy="27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s">
  <p:cSld name="Charts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6" name="Google Shape;396;p46"/>
          <p:cNvCxnSpPr/>
          <p:nvPr/>
        </p:nvCxnSpPr>
        <p:spPr>
          <a:xfrm>
            <a:off x="446484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7" name="Google Shape;397;p46"/>
          <p:cNvCxnSpPr/>
          <p:nvPr/>
        </p:nvCxnSpPr>
        <p:spPr>
          <a:xfrm>
            <a:off x="446484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8" name="Google Shape;398;p46"/>
          <p:cNvSpPr/>
          <p:nvPr/>
        </p:nvSpPr>
        <p:spPr>
          <a:xfrm>
            <a:off x="461128" y="1625441"/>
            <a:ext cx="2109300" cy="2112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6"/>
          <p:cNvSpPr/>
          <p:nvPr/>
        </p:nvSpPr>
        <p:spPr>
          <a:xfrm>
            <a:off x="3084207" y="1622358"/>
            <a:ext cx="2109300" cy="2112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6"/>
          <p:cNvSpPr/>
          <p:nvPr/>
        </p:nvSpPr>
        <p:spPr>
          <a:xfrm>
            <a:off x="5209455" y="1707150"/>
            <a:ext cx="2109300" cy="2112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s">
  <p:cSld name="Callouts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2" name="Google Shape;402;p47"/>
          <p:cNvCxnSpPr/>
          <p:nvPr/>
        </p:nvCxnSpPr>
        <p:spPr>
          <a:xfrm>
            <a:off x="446484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03" name="Google Shape;403;p47"/>
          <p:cNvCxnSpPr/>
          <p:nvPr/>
        </p:nvCxnSpPr>
        <p:spPr>
          <a:xfrm>
            <a:off x="446484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404" name="Google Shape;404;p47"/>
          <p:cNvGrpSpPr/>
          <p:nvPr/>
        </p:nvGrpSpPr>
        <p:grpSpPr>
          <a:xfrm>
            <a:off x="446484" y="1288111"/>
            <a:ext cx="892699" cy="894222"/>
            <a:chOff x="0" y="0"/>
            <a:chExt cx="1269661" cy="1269661"/>
          </a:xfrm>
        </p:grpSpPr>
        <p:pic>
          <p:nvPicPr>
            <p:cNvPr id="405" name="Google Shape;405;p4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" name="Google Shape;406;p47"/>
            <p:cNvSpPr/>
            <p:nvPr/>
          </p:nvSpPr>
          <p:spPr>
            <a:xfrm>
              <a:off x="889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47"/>
          <p:cNvGrpSpPr/>
          <p:nvPr/>
        </p:nvGrpSpPr>
        <p:grpSpPr>
          <a:xfrm>
            <a:off x="1518047" y="1288111"/>
            <a:ext cx="892699" cy="894222"/>
            <a:chOff x="0" y="0"/>
            <a:chExt cx="1269661" cy="1269661"/>
          </a:xfrm>
        </p:grpSpPr>
        <p:pic>
          <p:nvPicPr>
            <p:cNvPr id="408" name="Google Shape;408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Google Shape;409;p47"/>
            <p:cNvSpPr/>
            <p:nvPr/>
          </p:nvSpPr>
          <p:spPr>
            <a:xfrm>
              <a:off x="101600" y="3479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0" name="Google Shape;410;p47"/>
          <p:cNvGrpSpPr/>
          <p:nvPr/>
        </p:nvGrpSpPr>
        <p:grpSpPr>
          <a:xfrm>
            <a:off x="446484" y="2352592"/>
            <a:ext cx="892699" cy="894222"/>
            <a:chOff x="0" y="0"/>
            <a:chExt cx="1269661" cy="1269661"/>
          </a:xfrm>
        </p:grpSpPr>
        <p:pic>
          <p:nvPicPr>
            <p:cNvPr id="411" name="Google Shape;411;p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Google Shape;412;p47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p47"/>
          <p:cNvGrpSpPr/>
          <p:nvPr/>
        </p:nvGrpSpPr>
        <p:grpSpPr>
          <a:xfrm>
            <a:off x="1518047" y="2352592"/>
            <a:ext cx="892699" cy="894222"/>
            <a:chOff x="0" y="0"/>
            <a:chExt cx="1269661" cy="1269661"/>
          </a:xfrm>
        </p:grpSpPr>
        <p:pic>
          <p:nvPicPr>
            <p:cNvPr id="414" name="Google Shape;414;p4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" name="Google Shape;415;p47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" name="Google Shape;416;p47"/>
          <p:cNvGrpSpPr/>
          <p:nvPr/>
        </p:nvGrpSpPr>
        <p:grpSpPr>
          <a:xfrm>
            <a:off x="446484" y="3434963"/>
            <a:ext cx="892699" cy="894222"/>
            <a:chOff x="0" y="0"/>
            <a:chExt cx="1269661" cy="1269661"/>
          </a:xfrm>
        </p:grpSpPr>
        <p:pic>
          <p:nvPicPr>
            <p:cNvPr id="417" name="Google Shape;417;p4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" name="Google Shape;418;p47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" name="Google Shape;419;p47"/>
          <p:cNvGrpSpPr/>
          <p:nvPr/>
        </p:nvGrpSpPr>
        <p:grpSpPr>
          <a:xfrm>
            <a:off x="1518047" y="3434963"/>
            <a:ext cx="892699" cy="894222"/>
            <a:chOff x="0" y="0"/>
            <a:chExt cx="1269661" cy="1269661"/>
          </a:xfrm>
        </p:grpSpPr>
        <p:pic>
          <p:nvPicPr>
            <p:cNvPr id="420" name="Google Shape;420;p4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" name="Google Shape;421;p47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" name="Google Shape;422;p47"/>
          <p:cNvSpPr/>
          <p:nvPr/>
        </p:nvSpPr>
        <p:spPr>
          <a:xfrm>
            <a:off x="6181018" y="1288111"/>
            <a:ext cx="2275500" cy="143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96575" tIns="196575" rIns="196575" bIns="19657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3" name="Google Shape;423;p47"/>
          <p:cNvGrpSpPr/>
          <p:nvPr/>
        </p:nvGrpSpPr>
        <p:grpSpPr>
          <a:xfrm>
            <a:off x="2848569" y="1288111"/>
            <a:ext cx="1428342" cy="1430780"/>
            <a:chOff x="0" y="0"/>
            <a:chExt cx="2031492" cy="2031492"/>
          </a:xfrm>
        </p:grpSpPr>
        <p:pic>
          <p:nvPicPr>
            <p:cNvPr id="424" name="Google Shape;424;p4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47"/>
            <p:cNvSpPr/>
            <p:nvPr/>
          </p:nvSpPr>
          <p:spPr>
            <a:xfrm>
              <a:off x="1651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7"/>
            <p:cNvSpPr/>
            <p:nvPr/>
          </p:nvSpPr>
          <p:spPr>
            <a:xfrm>
              <a:off x="1651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p47"/>
          <p:cNvGrpSpPr/>
          <p:nvPr/>
        </p:nvGrpSpPr>
        <p:grpSpPr>
          <a:xfrm>
            <a:off x="4473772" y="1288111"/>
            <a:ext cx="1428342" cy="1430780"/>
            <a:chOff x="0" y="0"/>
            <a:chExt cx="2031492" cy="2031492"/>
          </a:xfrm>
        </p:grpSpPr>
        <p:pic>
          <p:nvPicPr>
            <p:cNvPr id="428" name="Google Shape;428;p4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p47"/>
            <p:cNvSpPr/>
            <p:nvPr/>
          </p:nvSpPr>
          <p:spPr>
            <a:xfrm>
              <a:off x="1778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7"/>
            <p:cNvSpPr/>
            <p:nvPr/>
          </p:nvSpPr>
          <p:spPr>
            <a:xfrm>
              <a:off x="1778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1" name="Google Shape;431;p47"/>
          <p:cNvGrpSpPr/>
          <p:nvPr/>
        </p:nvGrpSpPr>
        <p:grpSpPr>
          <a:xfrm>
            <a:off x="2848569" y="2898249"/>
            <a:ext cx="1428342" cy="1430780"/>
            <a:chOff x="0" y="0"/>
            <a:chExt cx="2031492" cy="2031492"/>
          </a:xfrm>
        </p:grpSpPr>
        <p:pic>
          <p:nvPicPr>
            <p:cNvPr id="432" name="Google Shape;432;p4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3" name="Google Shape;433;p47"/>
            <p:cNvSpPr/>
            <p:nvPr/>
          </p:nvSpPr>
          <p:spPr>
            <a:xfrm>
              <a:off x="1651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7"/>
            <p:cNvSpPr/>
            <p:nvPr/>
          </p:nvSpPr>
          <p:spPr>
            <a:xfrm>
              <a:off x="1651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5" name="Google Shape;435;p47"/>
          <p:cNvGrpSpPr/>
          <p:nvPr/>
        </p:nvGrpSpPr>
        <p:grpSpPr>
          <a:xfrm>
            <a:off x="4473772" y="2898249"/>
            <a:ext cx="1428342" cy="1430780"/>
            <a:chOff x="0" y="0"/>
            <a:chExt cx="2031492" cy="2031492"/>
          </a:xfrm>
        </p:grpSpPr>
        <p:pic>
          <p:nvPicPr>
            <p:cNvPr id="436" name="Google Shape;436;p4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7" name="Google Shape;437;p47"/>
            <p:cNvSpPr/>
            <p:nvPr/>
          </p:nvSpPr>
          <p:spPr>
            <a:xfrm>
              <a:off x="1778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7"/>
            <p:cNvSpPr/>
            <p:nvPr/>
          </p:nvSpPr>
          <p:spPr>
            <a:xfrm>
              <a:off x="1778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47"/>
          <p:cNvSpPr/>
          <p:nvPr/>
        </p:nvSpPr>
        <p:spPr>
          <a:xfrm>
            <a:off x="6181018" y="2898250"/>
            <a:ext cx="2275500" cy="143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spcFirstLastPara="1" wrap="square" lIns="196575" tIns="196575" rIns="196575" bIns="19657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">
  <p:cSld name="Activity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1" name="Google Shape;441;p48"/>
          <p:cNvCxnSpPr/>
          <p:nvPr/>
        </p:nvCxnSpPr>
        <p:spPr>
          <a:xfrm>
            <a:off x="446484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2" name="Google Shape;442;p48"/>
          <p:cNvCxnSpPr/>
          <p:nvPr/>
        </p:nvCxnSpPr>
        <p:spPr>
          <a:xfrm>
            <a:off x="446484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443" name="Google Shape;443;p48"/>
          <p:cNvGrpSpPr/>
          <p:nvPr/>
        </p:nvGrpSpPr>
        <p:grpSpPr>
          <a:xfrm>
            <a:off x="973335" y="2204996"/>
            <a:ext cx="892699" cy="894222"/>
            <a:chOff x="0" y="0"/>
            <a:chExt cx="1269661" cy="1269661"/>
          </a:xfrm>
        </p:grpSpPr>
        <p:pic>
          <p:nvPicPr>
            <p:cNvPr id="444" name="Google Shape;444;p4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5" name="Google Shape;445;p48"/>
            <p:cNvSpPr/>
            <p:nvPr/>
          </p:nvSpPr>
          <p:spPr>
            <a:xfrm>
              <a:off x="88900" y="543558"/>
              <a:ext cx="1079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46" name="Google Shape;446;p48"/>
          <p:cNvCxnSpPr/>
          <p:nvPr/>
        </p:nvCxnSpPr>
        <p:spPr>
          <a:xfrm rot="10800000" flipH="1">
            <a:off x="2750344" y="2284390"/>
            <a:ext cx="26262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7" name="Google Shape;447;p48"/>
          <p:cNvCxnSpPr/>
          <p:nvPr/>
        </p:nvCxnSpPr>
        <p:spPr>
          <a:xfrm rot="10800000" flipH="1">
            <a:off x="2750344" y="3790227"/>
            <a:ext cx="26262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48" name="Google Shape;448;p48"/>
          <p:cNvSpPr/>
          <p:nvPr/>
        </p:nvSpPr>
        <p:spPr>
          <a:xfrm>
            <a:off x="2750344" y="2105786"/>
            <a:ext cx="2625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8"/>
          <p:cNvSpPr/>
          <p:nvPr/>
        </p:nvSpPr>
        <p:spPr>
          <a:xfrm>
            <a:off x="2750344" y="3602679"/>
            <a:ext cx="2625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0" name="Google Shape;450;p48"/>
          <p:cNvCxnSpPr/>
          <p:nvPr/>
        </p:nvCxnSpPr>
        <p:spPr>
          <a:xfrm rot="10800000" flipH="1">
            <a:off x="2750344" y="1565676"/>
            <a:ext cx="26262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1" name="Google Shape;451;p48"/>
          <p:cNvSpPr/>
          <p:nvPr/>
        </p:nvSpPr>
        <p:spPr>
          <a:xfrm>
            <a:off x="2750344" y="1387071"/>
            <a:ext cx="2625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2" name="Google Shape;452;p48"/>
          <p:cNvCxnSpPr/>
          <p:nvPr/>
        </p:nvCxnSpPr>
        <p:spPr>
          <a:xfrm rot="10800000">
            <a:off x="2268141" y="1270400"/>
            <a:ext cx="0" cy="3120600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bg>
      <p:bgPr>
        <a:solidFill>
          <a:srgbClr val="FFDB00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4" name="Google Shape;454;p49"/>
          <p:cNvCxnSpPr/>
          <p:nvPr/>
        </p:nvCxnSpPr>
        <p:spPr>
          <a:xfrm>
            <a:off x="446484" y="447261"/>
            <a:ext cx="82509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55" name="Google Shape;455;p49"/>
          <p:cNvCxnSpPr/>
          <p:nvPr/>
        </p:nvCxnSpPr>
        <p:spPr>
          <a:xfrm>
            <a:off x="446484" y="858741"/>
            <a:ext cx="82509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56" name="Google Shape;456;p49"/>
          <p:cNvSpPr/>
          <p:nvPr/>
        </p:nvSpPr>
        <p:spPr>
          <a:xfrm>
            <a:off x="446484" y="1037645"/>
            <a:ext cx="82509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Arial"/>
              <a:buNone/>
            </a:pPr>
            <a:r>
              <a:rPr lang="en" sz="8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it Tickets">
  <p:cSld name="Exit Tickets">
    <p:bg>
      <p:bgPr>
        <a:solidFill>
          <a:srgbClr val="FFAFC0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0"/>
          <p:cNvCxnSpPr/>
          <p:nvPr/>
        </p:nvCxnSpPr>
        <p:spPr>
          <a:xfrm>
            <a:off x="446484" y="447261"/>
            <a:ext cx="82509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59" name="Google Shape;459;p50"/>
          <p:cNvCxnSpPr/>
          <p:nvPr/>
        </p:nvCxnSpPr>
        <p:spPr>
          <a:xfrm>
            <a:off x="446484" y="858741"/>
            <a:ext cx="82509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60" name="Google Shape;460;p50"/>
          <p:cNvSpPr/>
          <p:nvPr/>
        </p:nvSpPr>
        <p:spPr>
          <a:xfrm>
            <a:off x="446484" y="1037645"/>
            <a:ext cx="82509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Arial"/>
              <a:buNone/>
            </a:pPr>
            <a:r>
              <a:rPr lang="en" sz="8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copy">
  <p:cSld name="Activity copy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3" name="Google Shape;463;p52"/>
          <p:cNvCxnSpPr/>
          <p:nvPr/>
        </p:nvCxnSpPr>
        <p:spPr>
          <a:xfrm>
            <a:off x="446484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64" name="Google Shape;464;p52"/>
          <p:cNvCxnSpPr/>
          <p:nvPr/>
        </p:nvCxnSpPr>
        <p:spPr>
          <a:xfrm>
            <a:off x="446484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465" name="Google Shape;465;p52"/>
          <p:cNvGrpSpPr/>
          <p:nvPr/>
        </p:nvGrpSpPr>
        <p:grpSpPr>
          <a:xfrm>
            <a:off x="973335" y="2204996"/>
            <a:ext cx="892699" cy="894222"/>
            <a:chOff x="0" y="0"/>
            <a:chExt cx="1269661" cy="1269661"/>
          </a:xfrm>
        </p:grpSpPr>
        <p:pic>
          <p:nvPicPr>
            <p:cNvPr id="466" name="Google Shape;466;p5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" name="Google Shape;467;p52"/>
            <p:cNvSpPr/>
            <p:nvPr/>
          </p:nvSpPr>
          <p:spPr>
            <a:xfrm>
              <a:off x="88900" y="543558"/>
              <a:ext cx="1079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68" name="Google Shape;468;p52"/>
          <p:cNvCxnSpPr/>
          <p:nvPr/>
        </p:nvCxnSpPr>
        <p:spPr>
          <a:xfrm rot="10800000">
            <a:off x="2268141" y="1270400"/>
            <a:ext cx="0" cy="3120600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bg>
      <p:bgPr>
        <a:solidFill>
          <a:srgbClr val="1EC9C6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9;p6"/>
          <p:cNvCxnSpPr/>
          <p:nvPr/>
        </p:nvCxnSpPr>
        <p:spPr>
          <a:xfrm>
            <a:off x="416052" y="422769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0" name="Google Shape;50;p6"/>
          <p:cNvCxnSpPr/>
          <p:nvPr/>
        </p:nvCxnSpPr>
        <p:spPr>
          <a:xfrm>
            <a:off x="416052" y="858741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1" name="Google Shape;51;p6"/>
          <p:cNvSpPr txBox="1"/>
          <p:nvPr/>
        </p:nvSpPr>
        <p:spPr>
          <a:xfrm>
            <a:off x="328628" y="4753683"/>
            <a:ext cx="81273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Google Shape;52;p6"/>
          <p:cNvCxnSpPr/>
          <p:nvPr/>
        </p:nvCxnSpPr>
        <p:spPr>
          <a:xfrm>
            <a:off x="416052" y="4744740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3" name="Google Shape;5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2035" y="4798275"/>
            <a:ext cx="205366" cy="20536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348699" y="422770"/>
            <a:ext cx="83241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">
  <p:cSld name="Case Study 2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0" name="Google Shape;470;p53"/>
          <p:cNvCxnSpPr/>
          <p:nvPr/>
        </p:nvCxnSpPr>
        <p:spPr>
          <a:xfrm>
            <a:off x="446484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71" name="Google Shape;471;p53"/>
          <p:cNvCxnSpPr/>
          <p:nvPr/>
        </p:nvCxnSpPr>
        <p:spPr>
          <a:xfrm>
            <a:off x="446484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72" name="Google Shape;472;p53"/>
          <p:cNvCxnSpPr/>
          <p:nvPr/>
        </p:nvCxnSpPr>
        <p:spPr>
          <a:xfrm rot="10800000" flipH="1">
            <a:off x="6063258" y="1958702"/>
            <a:ext cx="26262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73" name="Google Shape;473;p53"/>
          <p:cNvCxnSpPr/>
          <p:nvPr/>
        </p:nvCxnSpPr>
        <p:spPr>
          <a:xfrm rot="10800000" flipH="1">
            <a:off x="446484" y="1958702"/>
            <a:ext cx="54441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74" name="Google Shape;474;p53"/>
          <p:cNvSpPr/>
          <p:nvPr/>
        </p:nvSpPr>
        <p:spPr>
          <a:xfrm>
            <a:off x="446484" y="1681701"/>
            <a:ext cx="2625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3"/>
          <p:cNvSpPr/>
          <p:nvPr/>
        </p:nvSpPr>
        <p:spPr>
          <a:xfrm>
            <a:off x="6072188" y="1681701"/>
            <a:ext cx="2625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3"/>
          <p:cNvSpPr txBox="1">
            <a:spLocks noGrp="1"/>
          </p:cNvSpPr>
          <p:nvPr>
            <p:ph type="sldNum" idx="12"/>
          </p:nvPr>
        </p:nvSpPr>
        <p:spPr>
          <a:xfrm>
            <a:off x="8447484" y="520611"/>
            <a:ext cx="2433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1651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3175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482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6477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8001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965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1303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28270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Full Page Image">
  <p:cSld name="Content: Full Page Image 2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4"/>
          <p:cNvSpPr txBox="1">
            <a:spLocks noGrp="1"/>
          </p:cNvSpPr>
          <p:nvPr>
            <p:ph type="body" idx="1"/>
          </p:nvPr>
        </p:nvSpPr>
        <p:spPr>
          <a:xfrm>
            <a:off x="223242" y="223630"/>
            <a:ext cx="8697600" cy="46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54"/>
          <p:cNvSpPr txBox="1">
            <a:spLocks noGrp="1"/>
          </p:cNvSpPr>
          <p:nvPr>
            <p:ph type="title"/>
          </p:nvPr>
        </p:nvSpPr>
        <p:spPr>
          <a:xfrm>
            <a:off x="446484" y="1037645"/>
            <a:ext cx="8250900" cy="10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54"/>
          <p:cNvSpPr txBox="1">
            <a:spLocks noGrp="1"/>
          </p:cNvSpPr>
          <p:nvPr>
            <p:ph type="sldNum" idx="12"/>
          </p:nvPr>
        </p:nvSpPr>
        <p:spPr>
          <a:xfrm>
            <a:off x="8447484" y="520611"/>
            <a:ext cx="254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1651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3175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482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6477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8001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965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1303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28270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MAC">
  <p:cSld name="Content: IMAC 2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30648" y="1095492"/>
            <a:ext cx="4465692" cy="3610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p55"/>
          <p:cNvCxnSpPr/>
          <p:nvPr/>
        </p:nvCxnSpPr>
        <p:spPr>
          <a:xfrm>
            <a:off x="446484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84" name="Google Shape;484;p55"/>
          <p:cNvCxnSpPr/>
          <p:nvPr/>
        </p:nvCxnSpPr>
        <p:spPr>
          <a:xfrm>
            <a:off x="446484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85" name="Google Shape;485;p55"/>
          <p:cNvSpPr txBox="1">
            <a:spLocks noGrp="1"/>
          </p:cNvSpPr>
          <p:nvPr>
            <p:ph type="body" idx="1"/>
          </p:nvPr>
        </p:nvSpPr>
        <p:spPr>
          <a:xfrm>
            <a:off x="2536031" y="1270221"/>
            <a:ext cx="4098600" cy="23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55"/>
          <p:cNvSpPr txBox="1">
            <a:spLocks noGrp="1"/>
          </p:cNvSpPr>
          <p:nvPr>
            <p:ph type="sldNum" idx="12"/>
          </p:nvPr>
        </p:nvSpPr>
        <p:spPr>
          <a:xfrm>
            <a:off x="8447484" y="520611"/>
            <a:ext cx="254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1651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3175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482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6477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8001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965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1303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28270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MAC Book Pro">
  <p:cSld name="Content: MAC Book Pro 2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5088" y="1096067"/>
            <a:ext cx="5137787" cy="36056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9" name="Google Shape;489;p56"/>
          <p:cNvCxnSpPr/>
          <p:nvPr/>
        </p:nvCxnSpPr>
        <p:spPr>
          <a:xfrm>
            <a:off x="446484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0" name="Google Shape;490;p56"/>
          <p:cNvCxnSpPr/>
          <p:nvPr/>
        </p:nvCxnSpPr>
        <p:spPr>
          <a:xfrm>
            <a:off x="446484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91" name="Google Shape;491;p56"/>
          <p:cNvSpPr txBox="1">
            <a:spLocks noGrp="1"/>
          </p:cNvSpPr>
          <p:nvPr>
            <p:ph type="body" idx="1"/>
          </p:nvPr>
        </p:nvSpPr>
        <p:spPr>
          <a:xfrm>
            <a:off x="2643188" y="1297057"/>
            <a:ext cx="3830700" cy="23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56"/>
          <p:cNvSpPr txBox="1">
            <a:spLocks noGrp="1"/>
          </p:cNvSpPr>
          <p:nvPr>
            <p:ph type="sldNum" idx="12"/>
          </p:nvPr>
        </p:nvSpPr>
        <p:spPr>
          <a:xfrm>
            <a:off x="8447484" y="520611"/>
            <a:ext cx="254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1651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3175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482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6477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8001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965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1303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28270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Pad">
  <p:cSld name="Content: IPad 2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5633" y="1064481"/>
            <a:ext cx="4805402" cy="37445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5" name="Google Shape;495;p57"/>
          <p:cNvCxnSpPr/>
          <p:nvPr/>
        </p:nvCxnSpPr>
        <p:spPr>
          <a:xfrm>
            <a:off x="446484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6" name="Google Shape;496;p57"/>
          <p:cNvCxnSpPr/>
          <p:nvPr/>
        </p:nvCxnSpPr>
        <p:spPr>
          <a:xfrm>
            <a:off x="446484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97" name="Google Shape;497;p57"/>
          <p:cNvSpPr txBox="1">
            <a:spLocks noGrp="1"/>
          </p:cNvSpPr>
          <p:nvPr>
            <p:ph type="body" idx="1"/>
          </p:nvPr>
        </p:nvSpPr>
        <p:spPr>
          <a:xfrm>
            <a:off x="2687836" y="1475961"/>
            <a:ext cx="38220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57"/>
          <p:cNvSpPr txBox="1">
            <a:spLocks noGrp="1"/>
          </p:cNvSpPr>
          <p:nvPr>
            <p:ph type="sldNum" idx="12"/>
          </p:nvPr>
        </p:nvSpPr>
        <p:spPr>
          <a:xfrm>
            <a:off x="8447484" y="520611"/>
            <a:ext cx="254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1651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3175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482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6477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8001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965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1303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28270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Smart Phones">
  <p:cSld name="Content: Smart Phones 2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375" y="925270"/>
            <a:ext cx="2838794" cy="4247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125" y="966083"/>
            <a:ext cx="2594381" cy="385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2891" y="957138"/>
            <a:ext cx="2093581" cy="3838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3" name="Google Shape;503;p58"/>
          <p:cNvCxnSpPr/>
          <p:nvPr/>
        </p:nvCxnSpPr>
        <p:spPr>
          <a:xfrm>
            <a:off x="446484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04" name="Google Shape;504;p58"/>
          <p:cNvCxnSpPr/>
          <p:nvPr/>
        </p:nvCxnSpPr>
        <p:spPr>
          <a:xfrm>
            <a:off x="446484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5" name="Google Shape;505;p58"/>
          <p:cNvSpPr/>
          <p:nvPr/>
        </p:nvSpPr>
        <p:spPr>
          <a:xfrm>
            <a:off x="3973711" y="2701456"/>
            <a:ext cx="1200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800" tIns="26800" rIns="26800" bIns="2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58"/>
          <p:cNvSpPr/>
          <p:nvPr/>
        </p:nvSpPr>
        <p:spPr>
          <a:xfrm>
            <a:off x="6456164" y="2701456"/>
            <a:ext cx="1200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800" tIns="26800" rIns="26800" bIns="2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8"/>
          <p:cNvSpPr txBox="1">
            <a:spLocks noGrp="1"/>
          </p:cNvSpPr>
          <p:nvPr>
            <p:ph type="body" idx="1"/>
          </p:nvPr>
        </p:nvSpPr>
        <p:spPr>
          <a:xfrm>
            <a:off x="1294805" y="1395454"/>
            <a:ext cx="1625400" cy="27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8" name="Google Shape;508;p58"/>
          <p:cNvSpPr txBox="1">
            <a:spLocks noGrp="1"/>
          </p:cNvSpPr>
          <p:nvPr>
            <p:ph type="sldNum" idx="12"/>
          </p:nvPr>
        </p:nvSpPr>
        <p:spPr>
          <a:xfrm>
            <a:off x="8447484" y="520611"/>
            <a:ext cx="254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1651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3175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482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6477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8001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965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1303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28270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">
  <p:cSld name="Discussion">
    <p:bg>
      <p:bgPr>
        <a:solidFill>
          <a:srgbClr val="000000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0" name="Google Shape;510;p59"/>
          <p:cNvCxnSpPr/>
          <p:nvPr/>
        </p:nvCxnSpPr>
        <p:spPr>
          <a:xfrm>
            <a:off x="446484" y="447261"/>
            <a:ext cx="82509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11" name="Google Shape;511;p59"/>
          <p:cNvCxnSpPr/>
          <p:nvPr/>
        </p:nvCxnSpPr>
        <p:spPr>
          <a:xfrm>
            <a:off x="446484" y="858741"/>
            <a:ext cx="82509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12" name="Google Shape;512;p59"/>
          <p:cNvSpPr/>
          <p:nvPr/>
        </p:nvSpPr>
        <p:spPr>
          <a:xfrm>
            <a:off x="446484" y="1037645"/>
            <a:ext cx="82509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Arial"/>
              <a:buNone/>
            </a:pPr>
            <a:r>
              <a:rPr lang="en" sz="8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59"/>
          <p:cNvSpPr txBox="1">
            <a:spLocks noGrp="1"/>
          </p:cNvSpPr>
          <p:nvPr>
            <p:ph type="sldNum" idx="12"/>
          </p:nvPr>
        </p:nvSpPr>
        <p:spPr>
          <a:xfrm>
            <a:off x="8458910" y="520611"/>
            <a:ext cx="2433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1651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3175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4826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6477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8001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9652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1303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2827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">
  <p:cSld name="Full Image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5" name="Google Shape;515;p60"/>
          <p:cNvCxnSpPr/>
          <p:nvPr/>
        </p:nvCxnSpPr>
        <p:spPr>
          <a:xfrm>
            <a:off x="446484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16" name="Google Shape;516;p60"/>
          <p:cNvCxnSpPr/>
          <p:nvPr/>
        </p:nvCxnSpPr>
        <p:spPr>
          <a:xfrm>
            <a:off x="446484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  <p:transition spd="med">
    <p:fade thruBlk="1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Text">
  <p:cSld name="Bulleted Text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Google Shape;518;p61"/>
          <p:cNvCxnSpPr/>
          <p:nvPr/>
        </p:nvCxnSpPr>
        <p:spPr>
          <a:xfrm>
            <a:off x="446484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19" name="Google Shape;519;p61"/>
          <p:cNvCxnSpPr/>
          <p:nvPr/>
        </p:nvCxnSpPr>
        <p:spPr>
          <a:xfrm>
            <a:off x="446484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  <p:transition spd="med">
    <p:fade thruBlk="1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Text w/ Source">
  <p:cSld name="Bulleted Text w/ Source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1" name="Google Shape;521;p62"/>
          <p:cNvCxnSpPr/>
          <p:nvPr/>
        </p:nvCxnSpPr>
        <p:spPr>
          <a:xfrm>
            <a:off x="446484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22" name="Google Shape;522;p62"/>
          <p:cNvCxnSpPr/>
          <p:nvPr/>
        </p:nvCxnSpPr>
        <p:spPr>
          <a:xfrm>
            <a:off x="446484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">
  <p:cSld name="Learning Objectiv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body" idx="1"/>
          </p:nvPr>
        </p:nvSpPr>
        <p:spPr>
          <a:xfrm>
            <a:off x="446485" y="1700373"/>
            <a:ext cx="8250900" cy="25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19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‣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‣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 Sans"/>
              <a:buChar char="‣"/>
              <a:defRPr sz="1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‣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/>
          <p:nvPr/>
        </p:nvSpPr>
        <p:spPr>
          <a:xfrm>
            <a:off x="321908" y="4747815"/>
            <a:ext cx="86670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75" tIns="97175" rIns="97175" bIns="97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" name="Google Shape;58;p7"/>
          <p:cNvCxnSpPr/>
          <p:nvPr/>
        </p:nvCxnSpPr>
        <p:spPr>
          <a:xfrm>
            <a:off x="416053" y="4747813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" name="Google Shape;5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5352" y="4790686"/>
            <a:ext cx="224391" cy="224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7"/>
          <p:cNvCxnSpPr/>
          <p:nvPr/>
        </p:nvCxnSpPr>
        <p:spPr>
          <a:xfrm>
            <a:off x="416053" y="420266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7"/>
          <p:cNvCxnSpPr/>
          <p:nvPr/>
        </p:nvCxnSpPr>
        <p:spPr>
          <a:xfrm>
            <a:off x="416053" y="858414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348699" y="481372"/>
            <a:ext cx="7886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7"/>
          <p:cNvSpPr txBox="1"/>
          <p:nvPr/>
        </p:nvSpPr>
        <p:spPr>
          <a:xfrm>
            <a:off x="446486" y="1090651"/>
            <a:ext cx="82509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Oswald"/>
              <a:buNone/>
            </a:pPr>
            <a:r>
              <a:rPr lang="en" sz="38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LEARNING OBJECTIVES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n-Bulleted Text">
  <p:cSld name="Non-Bulleted Text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4" name="Google Shape;524;p63"/>
          <p:cNvCxnSpPr/>
          <p:nvPr/>
        </p:nvCxnSpPr>
        <p:spPr>
          <a:xfrm>
            <a:off x="446484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25" name="Google Shape;525;p63"/>
          <p:cNvCxnSpPr/>
          <p:nvPr/>
        </p:nvCxnSpPr>
        <p:spPr>
          <a:xfrm>
            <a:off x="446484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  <p:transition spd="med">
    <p:fade thruBlk="1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7" name="Google Shape;527;p64"/>
          <p:cNvCxnSpPr/>
          <p:nvPr/>
        </p:nvCxnSpPr>
        <p:spPr>
          <a:xfrm>
            <a:off x="446484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28" name="Google Shape;528;p64"/>
          <p:cNvCxnSpPr/>
          <p:nvPr/>
        </p:nvCxnSpPr>
        <p:spPr>
          <a:xfrm>
            <a:off x="446484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  <p:transition spd="med">
    <p:fade thruBlk="1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Info">
  <p:cSld name="Contact Info">
    <p:bg>
      <p:bgPr>
        <a:solidFill>
          <a:srgbClr val="000000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0" name="Google Shape;530;p65"/>
          <p:cNvCxnSpPr/>
          <p:nvPr/>
        </p:nvCxnSpPr>
        <p:spPr>
          <a:xfrm>
            <a:off x="446484" y="447261"/>
            <a:ext cx="82509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31" name="Google Shape;531;p65"/>
          <p:cNvCxnSpPr/>
          <p:nvPr/>
        </p:nvCxnSpPr>
        <p:spPr>
          <a:xfrm>
            <a:off x="446484" y="858741"/>
            <a:ext cx="82509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32" name="Google Shape;532;p65"/>
          <p:cNvSpPr/>
          <p:nvPr/>
        </p:nvSpPr>
        <p:spPr>
          <a:xfrm>
            <a:off x="446484" y="1601194"/>
            <a:ext cx="8250900" cy="26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1" indent="-127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1" indent="-1270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1" indent="-1270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1" indent="-1270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1" indent="-1270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5"/>
          <p:cNvSpPr/>
          <p:nvPr/>
        </p:nvSpPr>
        <p:spPr>
          <a:xfrm>
            <a:off x="446484" y="1601194"/>
            <a:ext cx="8250900" cy="26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1" indent="-127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1" indent="-1270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1" indent="-1270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1" indent="-1270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1" indent="-1270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ulleted List">
  <p:cSld name="Bulleted List">
    <p:bg>
      <p:bgPr>
        <a:solidFill>
          <a:srgbClr val="FFFFFF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6"/>
          <p:cNvSpPr/>
          <p:nvPr/>
        </p:nvSpPr>
        <p:spPr>
          <a:xfrm>
            <a:off x="416100" y="354326"/>
            <a:ext cx="606000" cy="11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650" tIns="32150" rIns="45650" bIns="32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66"/>
          <p:cNvSpPr/>
          <p:nvPr/>
        </p:nvSpPr>
        <p:spPr>
          <a:xfrm>
            <a:off x="272500" y="4709350"/>
            <a:ext cx="8407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91325" rIns="91325" bIns="91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PRODUCT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GENERAL ASSEMBLY	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7" name="Google Shape;537;p66"/>
          <p:cNvCxnSpPr/>
          <p:nvPr/>
        </p:nvCxnSpPr>
        <p:spPr>
          <a:xfrm>
            <a:off x="368201" y="4736805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38" name="Google Shape;53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49" y="4793524"/>
            <a:ext cx="210734" cy="210367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66"/>
          <p:cNvSpPr txBox="1">
            <a:spLocks noGrp="1"/>
          </p:cNvSpPr>
          <p:nvPr>
            <p:ph type="title"/>
          </p:nvPr>
        </p:nvSpPr>
        <p:spPr>
          <a:xfrm>
            <a:off x="320275" y="517574"/>
            <a:ext cx="8407500" cy="459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66"/>
          <p:cNvSpPr txBox="1">
            <a:spLocks noGrp="1"/>
          </p:cNvSpPr>
          <p:nvPr>
            <p:ph type="body" idx="1"/>
          </p:nvPr>
        </p:nvSpPr>
        <p:spPr>
          <a:xfrm>
            <a:off x="204163" y="939201"/>
            <a:ext cx="8491200" cy="3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 Sans"/>
              <a:buChar char="‣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 Sans"/>
              <a:buChar char="‣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 Sans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6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1093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325" tIns="32150" rIns="64325" bIns="3215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bg>
      <p:bgPr>
        <a:solidFill>
          <a:srgbClr val="1EC9C6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6" name="Google Shape;546;p68"/>
          <p:cNvCxnSpPr/>
          <p:nvPr/>
        </p:nvCxnSpPr>
        <p:spPr>
          <a:xfrm>
            <a:off x="416052" y="422769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47" name="Google Shape;547;p68"/>
          <p:cNvCxnSpPr/>
          <p:nvPr/>
        </p:nvCxnSpPr>
        <p:spPr>
          <a:xfrm>
            <a:off x="416052" y="858741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48" name="Google Shape;548;p68"/>
          <p:cNvSpPr txBox="1"/>
          <p:nvPr/>
        </p:nvSpPr>
        <p:spPr>
          <a:xfrm>
            <a:off x="328628" y="4753683"/>
            <a:ext cx="81273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9" name="Google Shape;549;p68"/>
          <p:cNvCxnSpPr/>
          <p:nvPr/>
        </p:nvCxnSpPr>
        <p:spPr>
          <a:xfrm>
            <a:off x="416052" y="4744740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50" name="Google Shape;550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2035" y="4798275"/>
            <a:ext cx="205366" cy="205366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8"/>
          <p:cNvSpPr txBox="1">
            <a:spLocks noGrp="1"/>
          </p:cNvSpPr>
          <p:nvPr>
            <p:ph type="title"/>
          </p:nvPr>
        </p:nvSpPr>
        <p:spPr>
          <a:xfrm>
            <a:off x="348699" y="422770"/>
            <a:ext cx="83241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9"/>
          <p:cNvSpPr txBox="1">
            <a:spLocks noGrp="1"/>
          </p:cNvSpPr>
          <p:nvPr>
            <p:ph type="title"/>
          </p:nvPr>
        </p:nvSpPr>
        <p:spPr>
          <a:xfrm>
            <a:off x="348699" y="420265"/>
            <a:ext cx="83241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69"/>
          <p:cNvSpPr txBox="1">
            <a:spLocks noGrp="1"/>
          </p:cNvSpPr>
          <p:nvPr>
            <p:ph type="body" idx="1"/>
          </p:nvPr>
        </p:nvSpPr>
        <p:spPr>
          <a:xfrm>
            <a:off x="348699" y="1024358"/>
            <a:ext cx="8324100" cy="3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19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5" name="Google Shape;555;p69"/>
          <p:cNvSpPr txBox="1"/>
          <p:nvPr/>
        </p:nvSpPr>
        <p:spPr>
          <a:xfrm>
            <a:off x="321907" y="4747813"/>
            <a:ext cx="86670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350" tIns="97350" rIns="97350" bIns="97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6" name="Google Shape;556;p69"/>
          <p:cNvCxnSpPr/>
          <p:nvPr/>
        </p:nvCxnSpPr>
        <p:spPr>
          <a:xfrm>
            <a:off x="416052" y="4747813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57" name="Google Shape;557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5350" y="4790684"/>
            <a:ext cx="224391" cy="224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Google Shape;558;p69"/>
          <p:cNvCxnSpPr/>
          <p:nvPr/>
        </p:nvCxnSpPr>
        <p:spPr>
          <a:xfrm>
            <a:off x="416052" y="420264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9" name="Google Shape;559;p69"/>
          <p:cNvCxnSpPr/>
          <p:nvPr/>
        </p:nvCxnSpPr>
        <p:spPr>
          <a:xfrm>
            <a:off x="416052" y="858414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x">
  <p:cSld name="TITLE_AND_BODY">
    <p:bg>
      <p:bgPr>
        <a:solidFill>
          <a:srgbClr val="000000"/>
        </a:soli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674" y="530558"/>
            <a:ext cx="2050679" cy="2261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2" name="Google Shape;562;p70"/>
          <p:cNvCxnSpPr/>
          <p:nvPr/>
        </p:nvCxnSpPr>
        <p:spPr>
          <a:xfrm>
            <a:off x="416052" y="428892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63" name="Google Shape;563;p70"/>
          <p:cNvCxnSpPr/>
          <p:nvPr/>
        </p:nvCxnSpPr>
        <p:spPr>
          <a:xfrm>
            <a:off x="416052" y="858741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64" name="Google Shape;564;p70"/>
          <p:cNvSpPr txBox="1"/>
          <p:nvPr/>
        </p:nvSpPr>
        <p:spPr>
          <a:xfrm>
            <a:off x="327518" y="4750802"/>
            <a:ext cx="79920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5" name="Google Shape;565;p70"/>
          <p:cNvCxnSpPr/>
          <p:nvPr/>
        </p:nvCxnSpPr>
        <p:spPr>
          <a:xfrm>
            <a:off x="416100" y="4743804"/>
            <a:ext cx="8311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66" name="Google Shape;566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1586" y="4783282"/>
            <a:ext cx="225921" cy="22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">
  <p:cSld name="Learning Objective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1"/>
          <p:cNvSpPr txBox="1">
            <a:spLocks noGrp="1"/>
          </p:cNvSpPr>
          <p:nvPr>
            <p:ph type="body" idx="1"/>
          </p:nvPr>
        </p:nvSpPr>
        <p:spPr>
          <a:xfrm>
            <a:off x="446485" y="1700373"/>
            <a:ext cx="8250900" cy="25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19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‣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‣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‣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9" name="Google Shape;569;p71"/>
          <p:cNvSpPr txBox="1"/>
          <p:nvPr/>
        </p:nvSpPr>
        <p:spPr>
          <a:xfrm>
            <a:off x="321908" y="4747815"/>
            <a:ext cx="86670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75" tIns="97175" rIns="97175" bIns="97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0" name="Google Shape;570;p71"/>
          <p:cNvCxnSpPr/>
          <p:nvPr/>
        </p:nvCxnSpPr>
        <p:spPr>
          <a:xfrm>
            <a:off x="416053" y="4747813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1" name="Google Shape;571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5352" y="4790686"/>
            <a:ext cx="224391" cy="224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p71"/>
          <p:cNvCxnSpPr/>
          <p:nvPr/>
        </p:nvCxnSpPr>
        <p:spPr>
          <a:xfrm>
            <a:off x="416053" y="420266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3" name="Google Shape;573;p71"/>
          <p:cNvCxnSpPr/>
          <p:nvPr/>
        </p:nvCxnSpPr>
        <p:spPr>
          <a:xfrm>
            <a:off x="416053" y="858414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4" name="Google Shape;574;p71"/>
          <p:cNvSpPr txBox="1">
            <a:spLocks noGrp="1"/>
          </p:cNvSpPr>
          <p:nvPr>
            <p:ph type="title"/>
          </p:nvPr>
        </p:nvSpPr>
        <p:spPr>
          <a:xfrm>
            <a:off x="348699" y="481372"/>
            <a:ext cx="7886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71"/>
          <p:cNvSpPr txBox="1"/>
          <p:nvPr/>
        </p:nvSpPr>
        <p:spPr>
          <a:xfrm>
            <a:off x="446486" y="1090651"/>
            <a:ext cx="82509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Oswald"/>
              <a:buNone/>
            </a:pPr>
            <a:r>
              <a:rPr lang="en" sz="38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LEARNING OBJECTIVES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">
  <p:cSld name="Activity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7" name="Google Shape;577;p72"/>
          <p:cNvCxnSpPr/>
          <p:nvPr/>
        </p:nvCxnSpPr>
        <p:spPr>
          <a:xfrm>
            <a:off x="446485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78" name="Google Shape;578;p72"/>
          <p:cNvCxnSpPr/>
          <p:nvPr/>
        </p:nvCxnSpPr>
        <p:spPr>
          <a:xfrm>
            <a:off x="446485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79" name="Google Shape;579;p72"/>
          <p:cNvCxnSpPr/>
          <p:nvPr/>
        </p:nvCxnSpPr>
        <p:spPr>
          <a:xfrm rot="10800000" flipH="1">
            <a:off x="2750345" y="3790227"/>
            <a:ext cx="26262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80" name="Google Shape;580;p72"/>
          <p:cNvCxnSpPr/>
          <p:nvPr/>
        </p:nvCxnSpPr>
        <p:spPr>
          <a:xfrm rot="10800000" flipH="1">
            <a:off x="2750345" y="1565676"/>
            <a:ext cx="26262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81" name="Google Shape;581;p72"/>
          <p:cNvSpPr txBox="1"/>
          <p:nvPr/>
        </p:nvSpPr>
        <p:spPr>
          <a:xfrm>
            <a:off x="321907" y="4747813"/>
            <a:ext cx="86670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350" tIns="97350" rIns="97350" bIns="97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2" name="Google Shape;582;p72"/>
          <p:cNvCxnSpPr/>
          <p:nvPr/>
        </p:nvCxnSpPr>
        <p:spPr>
          <a:xfrm>
            <a:off x="416052" y="4747813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83" name="Google Shape;583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5350" y="4790684"/>
            <a:ext cx="224391" cy="224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Google Shape;584;p72"/>
          <p:cNvCxnSpPr/>
          <p:nvPr/>
        </p:nvCxnSpPr>
        <p:spPr>
          <a:xfrm>
            <a:off x="416052" y="420264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5" name="Google Shape;585;p72"/>
          <p:cNvCxnSpPr/>
          <p:nvPr/>
        </p:nvCxnSpPr>
        <p:spPr>
          <a:xfrm>
            <a:off x="416052" y="858414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86" name="Google Shape;586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53" y="2184856"/>
            <a:ext cx="668564" cy="668564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72"/>
          <p:cNvSpPr txBox="1"/>
          <p:nvPr/>
        </p:nvSpPr>
        <p:spPr>
          <a:xfrm>
            <a:off x="672596" y="2303169"/>
            <a:ext cx="8244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ACTIVITY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8" name="Google Shape;588;p72"/>
          <p:cNvSpPr/>
          <p:nvPr/>
        </p:nvSpPr>
        <p:spPr>
          <a:xfrm>
            <a:off x="2168481" y="3425506"/>
            <a:ext cx="26253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  <a:endParaRPr sz="14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89" name="Google Shape;589;p72"/>
          <p:cNvCxnSpPr/>
          <p:nvPr/>
        </p:nvCxnSpPr>
        <p:spPr>
          <a:xfrm rot="10800000">
            <a:off x="1756371" y="1238902"/>
            <a:ext cx="0" cy="3277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0" name="Google Shape;590;p72"/>
          <p:cNvSpPr txBox="1">
            <a:spLocks noGrp="1"/>
          </p:cNvSpPr>
          <p:nvPr>
            <p:ph type="body" idx="1"/>
          </p:nvPr>
        </p:nvSpPr>
        <p:spPr>
          <a:xfrm>
            <a:off x="2166403" y="1732321"/>
            <a:ext cx="5642100" cy="15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04800" algn="l" rtl="0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2984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  <a:defRPr sz="1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2984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  <a:defRPr sz="1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1" name="Google Shape;591;p72"/>
          <p:cNvSpPr txBox="1"/>
          <p:nvPr/>
        </p:nvSpPr>
        <p:spPr>
          <a:xfrm>
            <a:off x="2167442" y="1348180"/>
            <a:ext cx="26271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swald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DIRECTIONS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72"/>
          <p:cNvSpPr txBox="1">
            <a:spLocks noGrp="1"/>
          </p:cNvSpPr>
          <p:nvPr>
            <p:ph type="body" idx="2"/>
          </p:nvPr>
        </p:nvSpPr>
        <p:spPr>
          <a:xfrm>
            <a:off x="2424064" y="3708181"/>
            <a:ext cx="53844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48699" y="420265"/>
            <a:ext cx="83241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3"/>
          <p:cNvSpPr txBox="1">
            <a:spLocks noGrp="1"/>
          </p:cNvSpPr>
          <p:nvPr>
            <p:ph type="title"/>
          </p:nvPr>
        </p:nvSpPr>
        <p:spPr>
          <a:xfrm>
            <a:off x="349720" y="420263"/>
            <a:ext cx="78867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73"/>
          <p:cNvSpPr txBox="1"/>
          <p:nvPr/>
        </p:nvSpPr>
        <p:spPr>
          <a:xfrm>
            <a:off x="321907" y="4747813"/>
            <a:ext cx="86670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350" tIns="97350" rIns="97350" bIns="97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7" name="Google Shape;597;p73"/>
          <p:cNvCxnSpPr/>
          <p:nvPr/>
        </p:nvCxnSpPr>
        <p:spPr>
          <a:xfrm>
            <a:off x="416052" y="4747813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8" name="Google Shape;598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5350" y="4790684"/>
            <a:ext cx="224391" cy="224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Google Shape;599;p73"/>
          <p:cNvCxnSpPr/>
          <p:nvPr/>
        </p:nvCxnSpPr>
        <p:spPr>
          <a:xfrm>
            <a:off x="416052" y="420264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0" name="Google Shape;600;p73"/>
          <p:cNvCxnSpPr/>
          <p:nvPr/>
        </p:nvCxnSpPr>
        <p:spPr>
          <a:xfrm>
            <a:off x="416052" y="858414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/>
        </p:nvSpPr>
        <p:spPr>
          <a:xfrm>
            <a:off x="321908" y="4747815"/>
            <a:ext cx="86670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75" tIns="97175" rIns="97175" bIns="97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" name="Google Shape;66;p8"/>
          <p:cNvCxnSpPr/>
          <p:nvPr/>
        </p:nvCxnSpPr>
        <p:spPr>
          <a:xfrm>
            <a:off x="416053" y="4747813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7" name="Google Shape;6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5352" y="4790686"/>
            <a:ext cx="224391" cy="224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4"/>
          <p:cNvSpPr txBox="1"/>
          <p:nvPr/>
        </p:nvSpPr>
        <p:spPr>
          <a:xfrm>
            <a:off x="321908" y="4747815"/>
            <a:ext cx="86670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75" tIns="97175" rIns="97175" bIns="97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3" name="Google Shape;603;p74"/>
          <p:cNvCxnSpPr/>
          <p:nvPr/>
        </p:nvCxnSpPr>
        <p:spPr>
          <a:xfrm>
            <a:off x="416053" y="4747813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4" name="Google Shape;604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5352" y="4790686"/>
            <a:ext cx="224391" cy="224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der Rev">
  <p:cSld name="Divder Rev">
    <p:bg>
      <p:bgPr>
        <a:solidFill>
          <a:srgbClr val="000000"/>
        </a:solidFill>
        <a:effectLst/>
      </p:bgPr>
    </p:bg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6" name="Google Shape;606;p75"/>
          <p:cNvCxnSpPr/>
          <p:nvPr/>
        </p:nvCxnSpPr>
        <p:spPr>
          <a:xfrm>
            <a:off x="416052" y="447261"/>
            <a:ext cx="8311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07" name="Google Shape;607;p75"/>
          <p:cNvCxnSpPr/>
          <p:nvPr/>
        </p:nvCxnSpPr>
        <p:spPr>
          <a:xfrm>
            <a:off x="416052" y="858741"/>
            <a:ext cx="8311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08" name="Google Shape;608;p75"/>
          <p:cNvSpPr txBox="1"/>
          <p:nvPr/>
        </p:nvSpPr>
        <p:spPr>
          <a:xfrm>
            <a:off x="328628" y="4753683"/>
            <a:ext cx="81273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9" name="Google Shape;609;p75"/>
          <p:cNvCxnSpPr/>
          <p:nvPr/>
        </p:nvCxnSpPr>
        <p:spPr>
          <a:xfrm>
            <a:off x="416052" y="4744740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10" name="Google Shape;610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2035" y="4798275"/>
            <a:ext cx="205366" cy="205366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75"/>
          <p:cNvSpPr txBox="1">
            <a:spLocks noGrp="1"/>
          </p:cNvSpPr>
          <p:nvPr>
            <p:ph type="title"/>
          </p:nvPr>
        </p:nvSpPr>
        <p:spPr>
          <a:xfrm>
            <a:off x="348699" y="447262"/>
            <a:ext cx="83241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swald"/>
              <a:buNone/>
              <a:defRPr sz="24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Red">
  <p:cSld name="Divider - Red">
    <p:bg>
      <p:bgPr>
        <a:solidFill>
          <a:srgbClr val="E51B24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3" name="Google Shape;613;p76"/>
          <p:cNvCxnSpPr/>
          <p:nvPr/>
        </p:nvCxnSpPr>
        <p:spPr>
          <a:xfrm>
            <a:off x="416052" y="422769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14" name="Google Shape;614;p76"/>
          <p:cNvCxnSpPr/>
          <p:nvPr/>
        </p:nvCxnSpPr>
        <p:spPr>
          <a:xfrm>
            <a:off x="416052" y="858741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5" name="Google Shape;615;p76"/>
          <p:cNvSpPr txBox="1"/>
          <p:nvPr/>
        </p:nvSpPr>
        <p:spPr>
          <a:xfrm>
            <a:off x="328628" y="4753683"/>
            <a:ext cx="81273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6" name="Google Shape;616;p76"/>
          <p:cNvCxnSpPr/>
          <p:nvPr/>
        </p:nvCxnSpPr>
        <p:spPr>
          <a:xfrm>
            <a:off x="416052" y="4744740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17" name="Google Shape;61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2035" y="4798275"/>
            <a:ext cx="205366" cy="205366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6"/>
          <p:cNvSpPr txBox="1">
            <a:spLocks noGrp="1"/>
          </p:cNvSpPr>
          <p:nvPr>
            <p:ph type="title"/>
          </p:nvPr>
        </p:nvSpPr>
        <p:spPr>
          <a:xfrm>
            <a:off x="348699" y="422770"/>
            <a:ext cx="83241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bg>
      <p:bgPr>
        <a:solidFill>
          <a:srgbClr val="FFDB00"/>
        </a:solidFill>
        <a:effectLst/>
      </p:bgPr>
    </p:bg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0" name="Google Shape;620;p77"/>
          <p:cNvCxnSpPr/>
          <p:nvPr/>
        </p:nvCxnSpPr>
        <p:spPr>
          <a:xfrm>
            <a:off x="416052" y="422769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21" name="Google Shape;621;p77"/>
          <p:cNvCxnSpPr/>
          <p:nvPr/>
        </p:nvCxnSpPr>
        <p:spPr>
          <a:xfrm>
            <a:off x="416052" y="858741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2" name="Google Shape;622;p77"/>
          <p:cNvSpPr txBox="1"/>
          <p:nvPr/>
        </p:nvSpPr>
        <p:spPr>
          <a:xfrm>
            <a:off x="328628" y="4753683"/>
            <a:ext cx="81273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3" name="Google Shape;623;p77"/>
          <p:cNvCxnSpPr/>
          <p:nvPr/>
        </p:nvCxnSpPr>
        <p:spPr>
          <a:xfrm>
            <a:off x="416052" y="4744740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4" name="Google Shape;624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2035" y="4798275"/>
            <a:ext cx="205366" cy="20536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77"/>
          <p:cNvSpPr txBox="1">
            <a:spLocks noGrp="1"/>
          </p:cNvSpPr>
          <p:nvPr>
            <p:ph type="title"/>
          </p:nvPr>
        </p:nvSpPr>
        <p:spPr>
          <a:xfrm>
            <a:off x="348699" y="422770"/>
            <a:ext cx="83241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6" name="Google Shape;626;p77"/>
          <p:cNvSpPr txBox="1"/>
          <p:nvPr/>
        </p:nvSpPr>
        <p:spPr>
          <a:xfrm>
            <a:off x="348699" y="942622"/>
            <a:ext cx="467490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Q&amp;A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MAC">
  <p:cSld name="Content: IMAC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30650" y="1095493"/>
            <a:ext cx="4457940" cy="36109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p78"/>
          <p:cNvCxnSpPr/>
          <p:nvPr/>
        </p:nvCxnSpPr>
        <p:spPr>
          <a:xfrm>
            <a:off x="446485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30" name="Google Shape;630;p78"/>
          <p:cNvCxnSpPr/>
          <p:nvPr/>
        </p:nvCxnSpPr>
        <p:spPr>
          <a:xfrm>
            <a:off x="446485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31" name="Google Shape;631;p78"/>
          <p:cNvSpPr txBox="1">
            <a:spLocks noGrp="1"/>
          </p:cNvSpPr>
          <p:nvPr>
            <p:ph type="body" idx="1"/>
          </p:nvPr>
        </p:nvSpPr>
        <p:spPr>
          <a:xfrm>
            <a:off x="2536031" y="1270222"/>
            <a:ext cx="4098600" cy="23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MAC Book Pro">
  <p:cSld name="Content: MAC Book Pro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5088" y="1096067"/>
            <a:ext cx="5128867" cy="36056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4" name="Google Shape;634;p79"/>
          <p:cNvCxnSpPr/>
          <p:nvPr/>
        </p:nvCxnSpPr>
        <p:spPr>
          <a:xfrm>
            <a:off x="446485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35" name="Google Shape;635;p79"/>
          <p:cNvCxnSpPr/>
          <p:nvPr/>
        </p:nvCxnSpPr>
        <p:spPr>
          <a:xfrm>
            <a:off x="446485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36" name="Google Shape;636;p79"/>
          <p:cNvSpPr txBox="1">
            <a:spLocks noGrp="1"/>
          </p:cNvSpPr>
          <p:nvPr>
            <p:ph type="body" idx="1"/>
          </p:nvPr>
        </p:nvSpPr>
        <p:spPr>
          <a:xfrm>
            <a:off x="2643188" y="1297057"/>
            <a:ext cx="3830700" cy="23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Pad">
  <p:cSld name="Content: IPad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5633" y="1064482"/>
            <a:ext cx="4797059" cy="37445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9" name="Google Shape;639;p80"/>
          <p:cNvCxnSpPr/>
          <p:nvPr/>
        </p:nvCxnSpPr>
        <p:spPr>
          <a:xfrm>
            <a:off x="446485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40" name="Google Shape;640;p80"/>
          <p:cNvCxnSpPr/>
          <p:nvPr/>
        </p:nvCxnSpPr>
        <p:spPr>
          <a:xfrm>
            <a:off x="446485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41" name="Google Shape;641;p80"/>
          <p:cNvSpPr txBox="1">
            <a:spLocks noGrp="1"/>
          </p:cNvSpPr>
          <p:nvPr>
            <p:ph type="body" idx="1"/>
          </p:nvPr>
        </p:nvSpPr>
        <p:spPr>
          <a:xfrm>
            <a:off x="2687837" y="1475962"/>
            <a:ext cx="3822000" cy="28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Smart Phones">
  <p:cSld name="Content: Smart Phones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375" y="925271"/>
            <a:ext cx="2833866" cy="4247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125" y="966085"/>
            <a:ext cx="2589875" cy="385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2890" y="957140"/>
            <a:ext cx="2089945" cy="3838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" name="Google Shape;646;p81"/>
          <p:cNvCxnSpPr/>
          <p:nvPr/>
        </p:nvCxnSpPr>
        <p:spPr>
          <a:xfrm>
            <a:off x="446485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47" name="Google Shape;647;p81"/>
          <p:cNvCxnSpPr/>
          <p:nvPr/>
        </p:nvCxnSpPr>
        <p:spPr>
          <a:xfrm>
            <a:off x="446485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48" name="Google Shape;648;p81"/>
          <p:cNvSpPr/>
          <p:nvPr/>
        </p:nvSpPr>
        <p:spPr>
          <a:xfrm>
            <a:off x="3973712" y="2701457"/>
            <a:ext cx="1200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50" tIns="26750" rIns="26750" bIns="26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81"/>
          <p:cNvSpPr/>
          <p:nvPr/>
        </p:nvSpPr>
        <p:spPr>
          <a:xfrm>
            <a:off x="6456164" y="2701457"/>
            <a:ext cx="1200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50" tIns="26750" rIns="26750" bIns="26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81"/>
          <p:cNvSpPr txBox="1">
            <a:spLocks noGrp="1"/>
          </p:cNvSpPr>
          <p:nvPr>
            <p:ph type="body" idx="1"/>
          </p:nvPr>
        </p:nvSpPr>
        <p:spPr>
          <a:xfrm>
            <a:off x="1294805" y="1395455"/>
            <a:ext cx="1625400" cy="27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S/SHAPES">
  <p:cSld name="COLORS/SHAPES"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2"/>
          <p:cNvSpPr txBox="1">
            <a:spLocks noGrp="1"/>
          </p:cNvSpPr>
          <p:nvPr>
            <p:ph type="title"/>
          </p:nvPr>
        </p:nvSpPr>
        <p:spPr>
          <a:xfrm>
            <a:off x="320275" y="517576"/>
            <a:ext cx="8407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3" name="Google Shape;653;p82"/>
          <p:cNvSpPr/>
          <p:nvPr/>
        </p:nvSpPr>
        <p:spPr>
          <a:xfrm>
            <a:off x="472300" y="1081900"/>
            <a:ext cx="1287900" cy="128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BLACK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82"/>
          <p:cNvSpPr/>
          <p:nvPr/>
        </p:nvSpPr>
        <p:spPr>
          <a:xfrm>
            <a:off x="1892800" y="1081900"/>
            <a:ext cx="1287900" cy="128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WHITE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255/255/255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FFFFFF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82"/>
          <p:cNvSpPr/>
          <p:nvPr/>
        </p:nvSpPr>
        <p:spPr>
          <a:xfrm>
            <a:off x="3313300" y="1081900"/>
            <a:ext cx="1287900" cy="12876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82"/>
          <p:cNvSpPr/>
          <p:nvPr/>
        </p:nvSpPr>
        <p:spPr>
          <a:xfrm>
            <a:off x="472300" y="2473625"/>
            <a:ext cx="1002900" cy="10029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YELLOW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82"/>
          <p:cNvSpPr/>
          <p:nvPr/>
        </p:nvSpPr>
        <p:spPr>
          <a:xfrm>
            <a:off x="1596238" y="2473625"/>
            <a:ext cx="1002900" cy="1002900"/>
          </a:xfrm>
          <a:prstGeom prst="rect">
            <a:avLst/>
          </a:prstGeom>
          <a:solidFill>
            <a:srgbClr val="85E8DA"/>
          </a:solidFill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MINT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85e8da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82"/>
          <p:cNvSpPr/>
          <p:nvPr/>
        </p:nvSpPr>
        <p:spPr>
          <a:xfrm>
            <a:off x="2720175" y="2473625"/>
            <a:ext cx="1002900" cy="1002900"/>
          </a:xfrm>
          <a:prstGeom prst="rect">
            <a:avLst/>
          </a:prstGeom>
          <a:solidFill>
            <a:srgbClr val="1ECAC7"/>
          </a:solidFill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TEAL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1ecac7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82"/>
          <p:cNvSpPr/>
          <p:nvPr/>
        </p:nvSpPr>
        <p:spPr>
          <a:xfrm>
            <a:off x="472312" y="3597100"/>
            <a:ext cx="1002900" cy="1002900"/>
          </a:xfrm>
          <a:prstGeom prst="rect">
            <a:avLst/>
          </a:prstGeom>
          <a:solidFill>
            <a:srgbClr val="FFAEC2"/>
          </a:solidFill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PINK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ffaec2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82"/>
          <p:cNvSpPr/>
          <p:nvPr/>
        </p:nvSpPr>
        <p:spPr>
          <a:xfrm>
            <a:off x="1596250" y="3597100"/>
            <a:ext cx="1002900" cy="10029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LIGHT GREY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eaeaea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82"/>
          <p:cNvSpPr/>
          <p:nvPr/>
        </p:nvSpPr>
        <p:spPr>
          <a:xfrm>
            <a:off x="3844112" y="2473625"/>
            <a:ext cx="1002900" cy="1002900"/>
          </a:xfrm>
          <a:prstGeom prst="rect">
            <a:avLst/>
          </a:prstGeom>
          <a:solidFill>
            <a:srgbClr val="7A1743"/>
          </a:solidFill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BURGUNDY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7a1743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82"/>
          <p:cNvSpPr/>
          <p:nvPr/>
        </p:nvSpPr>
        <p:spPr>
          <a:xfrm>
            <a:off x="2720187" y="3597100"/>
            <a:ext cx="1002900" cy="1002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DARK GREY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333333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3" name="Google Shape;663;p82"/>
          <p:cNvGrpSpPr/>
          <p:nvPr/>
        </p:nvGrpSpPr>
        <p:grpSpPr>
          <a:xfrm>
            <a:off x="6194126" y="1158101"/>
            <a:ext cx="1839645" cy="1910613"/>
            <a:chOff x="1020750" y="2355030"/>
            <a:chExt cx="1839645" cy="1910613"/>
          </a:xfrm>
        </p:grpSpPr>
        <p:sp>
          <p:nvSpPr>
            <p:cNvPr id="664" name="Google Shape;664;p82"/>
            <p:cNvSpPr/>
            <p:nvPr/>
          </p:nvSpPr>
          <p:spPr>
            <a:xfrm>
              <a:off x="1020750" y="2355030"/>
              <a:ext cx="1822500" cy="1902000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swald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INSERT TERM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Calibri"/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grpSp>
          <p:nvGrpSpPr>
            <p:cNvPr id="665" name="Google Shape;665;p82"/>
            <p:cNvGrpSpPr/>
            <p:nvPr/>
          </p:nvGrpSpPr>
          <p:grpSpPr>
            <a:xfrm>
              <a:off x="2584713" y="3989961"/>
              <a:ext cx="275682" cy="275682"/>
              <a:chOff x="2893512" y="3993856"/>
              <a:chExt cx="275682" cy="275682"/>
            </a:xfrm>
          </p:grpSpPr>
          <p:sp>
            <p:nvSpPr>
              <p:cNvPr id="666" name="Google Shape;666;p82"/>
              <p:cNvSpPr/>
              <p:nvPr/>
            </p:nvSpPr>
            <p:spPr>
              <a:xfrm rot="-5400000">
                <a:off x="2893512" y="3999838"/>
                <a:ext cx="269700" cy="269700"/>
              </a:xfrm>
              <a:prstGeom prst="rtTriangl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82"/>
              <p:cNvSpPr/>
              <p:nvPr/>
            </p:nvSpPr>
            <p:spPr>
              <a:xfrm rot="5400000">
                <a:off x="2899494" y="3993856"/>
                <a:ext cx="269700" cy="269700"/>
              </a:xfrm>
              <a:prstGeom prst="rtTriangle">
                <a:avLst/>
              </a:prstGeom>
              <a:solidFill>
                <a:srgbClr val="FFFFFF">
                  <a:alpha val="50588"/>
                </a:srgbClr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68" name="Google Shape;668;p82"/>
          <p:cNvGrpSpPr/>
          <p:nvPr/>
        </p:nvGrpSpPr>
        <p:grpSpPr>
          <a:xfrm>
            <a:off x="5891750" y="3157975"/>
            <a:ext cx="2444400" cy="1518224"/>
            <a:chOff x="5540475" y="1141525"/>
            <a:chExt cx="2444400" cy="1518224"/>
          </a:xfrm>
        </p:grpSpPr>
        <p:sp>
          <p:nvSpPr>
            <p:cNvPr id="669" name="Google Shape;669;p82"/>
            <p:cNvSpPr/>
            <p:nvPr/>
          </p:nvSpPr>
          <p:spPr>
            <a:xfrm>
              <a:off x="5540475" y="1141525"/>
              <a:ext cx="2444400" cy="1324200"/>
            </a:xfrm>
            <a:prstGeom prst="roundRect">
              <a:avLst>
                <a:gd name="adj" fmla="val 16667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Georgia"/>
                <a:buNone/>
              </a:pPr>
              <a:r>
                <a:rPr lang="en" sz="1200" b="0" i="0" u="none" strike="noStrike" cap="non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82"/>
            <p:cNvSpPr/>
            <p:nvPr/>
          </p:nvSpPr>
          <p:spPr>
            <a:xfrm rot="10800000">
              <a:off x="6647474" y="2390949"/>
              <a:ext cx="230400" cy="268800"/>
            </a:xfrm>
            <a:prstGeom prst="triangle">
              <a:avLst>
                <a:gd name="adj" fmla="val 50000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fade thruBlk="1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s">
  <p:cSld name="Callouts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2" name="Google Shape;672;p83"/>
          <p:cNvCxnSpPr/>
          <p:nvPr/>
        </p:nvCxnSpPr>
        <p:spPr>
          <a:xfrm>
            <a:off x="446485" y="44726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3" name="Google Shape;673;p83"/>
          <p:cNvCxnSpPr/>
          <p:nvPr/>
        </p:nvCxnSpPr>
        <p:spPr>
          <a:xfrm>
            <a:off x="446485" y="858741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674" name="Google Shape;674;p83"/>
          <p:cNvGrpSpPr/>
          <p:nvPr/>
        </p:nvGrpSpPr>
        <p:grpSpPr>
          <a:xfrm>
            <a:off x="446486" y="1288112"/>
            <a:ext cx="892699" cy="894222"/>
            <a:chOff x="0" y="0"/>
            <a:chExt cx="1269661" cy="1269661"/>
          </a:xfrm>
        </p:grpSpPr>
        <p:pic>
          <p:nvPicPr>
            <p:cNvPr id="675" name="Google Shape;675;p8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6" name="Google Shape;676;p83"/>
            <p:cNvSpPr/>
            <p:nvPr/>
          </p:nvSpPr>
          <p:spPr>
            <a:xfrm>
              <a:off x="889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7" name="Google Shape;677;p83"/>
          <p:cNvGrpSpPr/>
          <p:nvPr/>
        </p:nvGrpSpPr>
        <p:grpSpPr>
          <a:xfrm>
            <a:off x="1518048" y="1288112"/>
            <a:ext cx="892699" cy="894222"/>
            <a:chOff x="0" y="0"/>
            <a:chExt cx="1269661" cy="1269661"/>
          </a:xfrm>
        </p:grpSpPr>
        <p:pic>
          <p:nvPicPr>
            <p:cNvPr id="678" name="Google Shape;678;p8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9" name="Google Shape;679;p83"/>
            <p:cNvSpPr/>
            <p:nvPr/>
          </p:nvSpPr>
          <p:spPr>
            <a:xfrm>
              <a:off x="101600" y="3479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0" name="Google Shape;680;p83"/>
          <p:cNvGrpSpPr/>
          <p:nvPr/>
        </p:nvGrpSpPr>
        <p:grpSpPr>
          <a:xfrm>
            <a:off x="446486" y="2352593"/>
            <a:ext cx="892699" cy="894222"/>
            <a:chOff x="0" y="0"/>
            <a:chExt cx="1269661" cy="1269661"/>
          </a:xfrm>
        </p:grpSpPr>
        <p:pic>
          <p:nvPicPr>
            <p:cNvPr id="681" name="Google Shape;681;p8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2" name="Google Shape;682;p83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3" name="Google Shape;683;p83"/>
          <p:cNvGrpSpPr/>
          <p:nvPr/>
        </p:nvGrpSpPr>
        <p:grpSpPr>
          <a:xfrm>
            <a:off x="1518048" y="2352593"/>
            <a:ext cx="892699" cy="894222"/>
            <a:chOff x="0" y="0"/>
            <a:chExt cx="1269661" cy="1269661"/>
          </a:xfrm>
        </p:grpSpPr>
        <p:pic>
          <p:nvPicPr>
            <p:cNvPr id="684" name="Google Shape;684;p8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5" name="Google Shape;685;p83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6" name="Google Shape;686;p83"/>
          <p:cNvGrpSpPr/>
          <p:nvPr/>
        </p:nvGrpSpPr>
        <p:grpSpPr>
          <a:xfrm>
            <a:off x="446486" y="3434965"/>
            <a:ext cx="892699" cy="894222"/>
            <a:chOff x="0" y="0"/>
            <a:chExt cx="1269661" cy="1269661"/>
          </a:xfrm>
        </p:grpSpPr>
        <p:pic>
          <p:nvPicPr>
            <p:cNvPr id="687" name="Google Shape;687;p8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8" name="Google Shape;688;p83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9" name="Google Shape;689;p83"/>
          <p:cNvGrpSpPr/>
          <p:nvPr/>
        </p:nvGrpSpPr>
        <p:grpSpPr>
          <a:xfrm>
            <a:off x="1518048" y="3434965"/>
            <a:ext cx="892699" cy="894222"/>
            <a:chOff x="0" y="0"/>
            <a:chExt cx="1269661" cy="1269661"/>
          </a:xfrm>
        </p:grpSpPr>
        <p:pic>
          <p:nvPicPr>
            <p:cNvPr id="690" name="Google Shape;690;p8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1" name="Google Shape;691;p83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2" name="Google Shape;692;p83"/>
          <p:cNvSpPr/>
          <p:nvPr/>
        </p:nvSpPr>
        <p:spPr>
          <a:xfrm>
            <a:off x="6181018" y="1288112"/>
            <a:ext cx="2275500" cy="143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96100" tIns="196100" rIns="196100" bIns="1961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3" name="Google Shape;693;p83"/>
          <p:cNvGrpSpPr/>
          <p:nvPr/>
        </p:nvGrpSpPr>
        <p:grpSpPr>
          <a:xfrm>
            <a:off x="2848570" y="1288111"/>
            <a:ext cx="1428342" cy="1430780"/>
            <a:chOff x="0" y="0"/>
            <a:chExt cx="2031492" cy="2031492"/>
          </a:xfrm>
        </p:grpSpPr>
        <p:pic>
          <p:nvPicPr>
            <p:cNvPr id="694" name="Google Shape;694;p8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5" name="Google Shape;695;p83"/>
            <p:cNvSpPr/>
            <p:nvPr/>
          </p:nvSpPr>
          <p:spPr>
            <a:xfrm>
              <a:off x="1651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83"/>
            <p:cNvSpPr/>
            <p:nvPr/>
          </p:nvSpPr>
          <p:spPr>
            <a:xfrm>
              <a:off x="165100" y="419100"/>
              <a:ext cx="17502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7" name="Google Shape;697;p83"/>
          <p:cNvGrpSpPr/>
          <p:nvPr/>
        </p:nvGrpSpPr>
        <p:grpSpPr>
          <a:xfrm>
            <a:off x="4473773" y="1288111"/>
            <a:ext cx="1428342" cy="1430780"/>
            <a:chOff x="0" y="0"/>
            <a:chExt cx="2031492" cy="2031492"/>
          </a:xfrm>
        </p:grpSpPr>
        <p:pic>
          <p:nvPicPr>
            <p:cNvPr id="698" name="Google Shape;698;p8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9" name="Google Shape;699;p83"/>
            <p:cNvSpPr/>
            <p:nvPr/>
          </p:nvSpPr>
          <p:spPr>
            <a:xfrm>
              <a:off x="1778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83"/>
            <p:cNvSpPr/>
            <p:nvPr/>
          </p:nvSpPr>
          <p:spPr>
            <a:xfrm>
              <a:off x="1778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1" name="Google Shape;701;p83"/>
          <p:cNvGrpSpPr/>
          <p:nvPr/>
        </p:nvGrpSpPr>
        <p:grpSpPr>
          <a:xfrm>
            <a:off x="2848570" y="2898249"/>
            <a:ext cx="1428342" cy="1430780"/>
            <a:chOff x="0" y="0"/>
            <a:chExt cx="2031492" cy="2031492"/>
          </a:xfrm>
        </p:grpSpPr>
        <p:pic>
          <p:nvPicPr>
            <p:cNvPr id="702" name="Google Shape;702;p8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3" name="Google Shape;703;p83"/>
            <p:cNvSpPr/>
            <p:nvPr/>
          </p:nvSpPr>
          <p:spPr>
            <a:xfrm>
              <a:off x="1651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83"/>
            <p:cNvSpPr/>
            <p:nvPr/>
          </p:nvSpPr>
          <p:spPr>
            <a:xfrm>
              <a:off x="1651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5" name="Google Shape;705;p83"/>
          <p:cNvGrpSpPr/>
          <p:nvPr/>
        </p:nvGrpSpPr>
        <p:grpSpPr>
          <a:xfrm>
            <a:off x="4473773" y="2898249"/>
            <a:ext cx="1428342" cy="1430780"/>
            <a:chOff x="0" y="0"/>
            <a:chExt cx="2031492" cy="2031492"/>
          </a:xfrm>
        </p:grpSpPr>
        <p:pic>
          <p:nvPicPr>
            <p:cNvPr id="706" name="Google Shape;706;p8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7" name="Google Shape;707;p83"/>
            <p:cNvSpPr/>
            <p:nvPr/>
          </p:nvSpPr>
          <p:spPr>
            <a:xfrm>
              <a:off x="1778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83"/>
            <p:cNvSpPr/>
            <p:nvPr/>
          </p:nvSpPr>
          <p:spPr>
            <a:xfrm>
              <a:off x="1778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9" name="Google Shape;709;p83"/>
          <p:cNvSpPr/>
          <p:nvPr/>
        </p:nvSpPr>
        <p:spPr>
          <a:xfrm>
            <a:off x="6286525" y="2927943"/>
            <a:ext cx="2342400" cy="143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spcFirstLastPara="1" wrap="square" lIns="196100" tIns="196100" rIns="196100" bIns="1961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Vestibulum suscipit augue a erat tristique sollicitudin. Donec sit amet neque arcu. Vestibulum at rhoncus neque. Vivamus eget vulputate purus. Curabitur venenatis, nisi non faucibus fringilla. —John Doe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der Rev">
  <p:cSld name="Divder Rev">
    <p:bg>
      <p:bgPr>
        <a:solidFill>
          <a:srgbClr val="000000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9"/>
          <p:cNvCxnSpPr/>
          <p:nvPr/>
        </p:nvCxnSpPr>
        <p:spPr>
          <a:xfrm>
            <a:off x="416052" y="447261"/>
            <a:ext cx="83121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0" name="Google Shape;70;p9"/>
          <p:cNvCxnSpPr/>
          <p:nvPr/>
        </p:nvCxnSpPr>
        <p:spPr>
          <a:xfrm>
            <a:off x="416052" y="858741"/>
            <a:ext cx="83121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1" name="Google Shape;71;p9"/>
          <p:cNvSpPr txBox="1"/>
          <p:nvPr/>
        </p:nvSpPr>
        <p:spPr>
          <a:xfrm>
            <a:off x="328628" y="4753683"/>
            <a:ext cx="81273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" name="Google Shape;72;p9"/>
          <p:cNvCxnSpPr/>
          <p:nvPr/>
        </p:nvCxnSpPr>
        <p:spPr>
          <a:xfrm>
            <a:off x="416052" y="4744740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2035" y="4798275"/>
            <a:ext cx="205366" cy="20536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8699" y="447262"/>
            <a:ext cx="83241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swald"/>
              <a:buNone/>
              <a:defRPr sz="24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bg>
      <p:bgPr>
        <a:solidFill>
          <a:srgbClr val="1EC9C6"/>
        </a:solid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4" name="Google Shape;714;p85"/>
          <p:cNvCxnSpPr/>
          <p:nvPr/>
        </p:nvCxnSpPr>
        <p:spPr>
          <a:xfrm>
            <a:off x="416052" y="422769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15" name="Google Shape;715;p85"/>
          <p:cNvCxnSpPr/>
          <p:nvPr/>
        </p:nvCxnSpPr>
        <p:spPr>
          <a:xfrm>
            <a:off x="416052" y="858742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16" name="Google Shape;716;p85"/>
          <p:cNvSpPr txBox="1"/>
          <p:nvPr/>
        </p:nvSpPr>
        <p:spPr>
          <a:xfrm>
            <a:off x="328628" y="4753684"/>
            <a:ext cx="81273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50" tIns="91150" rIns="91150" bIns="91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7" name="Google Shape;717;p85"/>
          <p:cNvCxnSpPr/>
          <p:nvPr/>
        </p:nvCxnSpPr>
        <p:spPr>
          <a:xfrm>
            <a:off x="416052" y="4744740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18" name="Google Shape;718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2035" y="4798275"/>
            <a:ext cx="205723" cy="205366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85"/>
          <p:cNvSpPr txBox="1">
            <a:spLocks noGrp="1"/>
          </p:cNvSpPr>
          <p:nvPr>
            <p:ph type="title"/>
          </p:nvPr>
        </p:nvSpPr>
        <p:spPr>
          <a:xfrm>
            <a:off x="348700" y="422770"/>
            <a:ext cx="8173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6"/>
          <p:cNvSpPr txBox="1">
            <a:spLocks noGrp="1"/>
          </p:cNvSpPr>
          <p:nvPr>
            <p:ph type="title"/>
          </p:nvPr>
        </p:nvSpPr>
        <p:spPr>
          <a:xfrm>
            <a:off x="349720" y="420263"/>
            <a:ext cx="78867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2" name="Google Shape;722;p86"/>
          <p:cNvSpPr txBox="1"/>
          <p:nvPr/>
        </p:nvSpPr>
        <p:spPr>
          <a:xfrm>
            <a:off x="321908" y="4747814"/>
            <a:ext cx="86670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25" tIns="97225" rIns="97225" bIns="972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3" name="Google Shape;723;p86"/>
          <p:cNvCxnSpPr/>
          <p:nvPr/>
        </p:nvCxnSpPr>
        <p:spPr>
          <a:xfrm>
            <a:off x="416052" y="4747813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24" name="Google Shape;724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5351" y="4790685"/>
            <a:ext cx="224781" cy="224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5" name="Google Shape;725;p86"/>
          <p:cNvCxnSpPr/>
          <p:nvPr/>
        </p:nvCxnSpPr>
        <p:spPr>
          <a:xfrm>
            <a:off x="416052" y="420265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6" name="Google Shape;726;p86"/>
          <p:cNvCxnSpPr/>
          <p:nvPr/>
        </p:nvCxnSpPr>
        <p:spPr>
          <a:xfrm>
            <a:off x="416052" y="858415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7"/>
          <p:cNvSpPr txBox="1">
            <a:spLocks noGrp="1"/>
          </p:cNvSpPr>
          <p:nvPr>
            <p:ph type="title"/>
          </p:nvPr>
        </p:nvSpPr>
        <p:spPr>
          <a:xfrm>
            <a:off x="348699" y="420265"/>
            <a:ext cx="83241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87"/>
          <p:cNvSpPr txBox="1">
            <a:spLocks noGrp="1"/>
          </p:cNvSpPr>
          <p:nvPr>
            <p:ph type="body" idx="1"/>
          </p:nvPr>
        </p:nvSpPr>
        <p:spPr>
          <a:xfrm>
            <a:off x="348699" y="1024359"/>
            <a:ext cx="8324100" cy="3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19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0" name="Google Shape;730;p87"/>
          <p:cNvSpPr txBox="1"/>
          <p:nvPr/>
        </p:nvSpPr>
        <p:spPr>
          <a:xfrm>
            <a:off x="321908" y="4747814"/>
            <a:ext cx="86670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25" tIns="97225" rIns="97225" bIns="972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7"/>
          <p:cNvCxnSpPr/>
          <p:nvPr/>
        </p:nvCxnSpPr>
        <p:spPr>
          <a:xfrm>
            <a:off x="416052" y="4747813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32" name="Google Shape;732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5351" y="4790685"/>
            <a:ext cx="224781" cy="224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3" name="Google Shape;733;p87"/>
          <p:cNvCxnSpPr/>
          <p:nvPr/>
        </p:nvCxnSpPr>
        <p:spPr>
          <a:xfrm>
            <a:off x="416052" y="420265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4" name="Google Shape;734;p87"/>
          <p:cNvCxnSpPr/>
          <p:nvPr/>
        </p:nvCxnSpPr>
        <p:spPr>
          <a:xfrm>
            <a:off x="416052" y="858415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8"/>
          <p:cNvSpPr txBox="1"/>
          <p:nvPr/>
        </p:nvSpPr>
        <p:spPr>
          <a:xfrm>
            <a:off x="321908" y="4747816"/>
            <a:ext cx="86670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075" tIns="97075" rIns="97075" bIns="97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7" name="Google Shape;737;p88"/>
          <p:cNvCxnSpPr/>
          <p:nvPr/>
        </p:nvCxnSpPr>
        <p:spPr>
          <a:xfrm>
            <a:off x="416053" y="4747813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38" name="Google Shape;738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5352" y="4790687"/>
            <a:ext cx="224781" cy="22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">
  <p:cSld name="Activity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0" name="Google Shape;740;p89"/>
          <p:cNvCxnSpPr/>
          <p:nvPr/>
        </p:nvCxnSpPr>
        <p:spPr>
          <a:xfrm>
            <a:off x="446486" y="447262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41" name="Google Shape;741;p89"/>
          <p:cNvCxnSpPr/>
          <p:nvPr/>
        </p:nvCxnSpPr>
        <p:spPr>
          <a:xfrm>
            <a:off x="446486" y="858742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742" name="Google Shape;742;p89"/>
          <p:cNvSpPr txBox="1"/>
          <p:nvPr/>
        </p:nvSpPr>
        <p:spPr>
          <a:xfrm>
            <a:off x="321908" y="4747814"/>
            <a:ext cx="86670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25" tIns="97225" rIns="97225" bIns="972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3" name="Google Shape;743;p89"/>
          <p:cNvCxnSpPr/>
          <p:nvPr/>
        </p:nvCxnSpPr>
        <p:spPr>
          <a:xfrm>
            <a:off x="416052" y="4747813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44" name="Google Shape;744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5351" y="4790685"/>
            <a:ext cx="224781" cy="224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5" name="Google Shape;745;p89"/>
          <p:cNvCxnSpPr/>
          <p:nvPr/>
        </p:nvCxnSpPr>
        <p:spPr>
          <a:xfrm>
            <a:off x="416052" y="420265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6" name="Google Shape;746;p89"/>
          <p:cNvCxnSpPr/>
          <p:nvPr/>
        </p:nvCxnSpPr>
        <p:spPr>
          <a:xfrm>
            <a:off x="416052" y="858415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47" name="Google Shape;747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52" y="2184856"/>
            <a:ext cx="669727" cy="668564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89"/>
          <p:cNvSpPr txBox="1"/>
          <p:nvPr/>
        </p:nvSpPr>
        <p:spPr>
          <a:xfrm>
            <a:off x="672596" y="2303170"/>
            <a:ext cx="8244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00" tIns="64200" rIns="64200" bIns="642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ACTIVITY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49" name="Google Shape;749;p89"/>
          <p:cNvCxnSpPr/>
          <p:nvPr/>
        </p:nvCxnSpPr>
        <p:spPr>
          <a:xfrm rot="10800000">
            <a:off x="1756371" y="1238902"/>
            <a:ext cx="0" cy="3277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0" name="Google Shape;750;p89"/>
          <p:cNvSpPr txBox="1">
            <a:spLocks noGrp="1"/>
          </p:cNvSpPr>
          <p:nvPr>
            <p:ph type="title"/>
          </p:nvPr>
        </p:nvSpPr>
        <p:spPr>
          <a:xfrm>
            <a:off x="348699" y="420265"/>
            <a:ext cx="83241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">
  <p:cSld name="Learning Objective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90"/>
          <p:cNvSpPr txBox="1">
            <a:spLocks noGrp="1"/>
          </p:cNvSpPr>
          <p:nvPr>
            <p:ph type="body" idx="1"/>
          </p:nvPr>
        </p:nvSpPr>
        <p:spPr>
          <a:xfrm>
            <a:off x="446484" y="1700373"/>
            <a:ext cx="8250900" cy="25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19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‣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‣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 Sans"/>
              <a:buChar char="‣"/>
              <a:defRPr sz="1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‣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3" name="Google Shape;753;p90"/>
          <p:cNvSpPr txBox="1"/>
          <p:nvPr/>
        </p:nvSpPr>
        <p:spPr>
          <a:xfrm>
            <a:off x="321908" y="4747816"/>
            <a:ext cx="86670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075" tIns="97075" rIns="97075" bIns="97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4" name="Google Shape;754;p90"/>
          <p:cNvCxnSpPr/>
          <p:nvPr/>
        </p:nvCxnSpPr>
        <p:spPr>
          <a:xfrm>
            <a:off x="416053" y="4747813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55" name="Google Shape;755;p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5352" y="4790687"/>
            <a:ext cx="224781" cy="224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6" name="Google Shape;756;p90"/>
          <p:cNvCxnSpPr/>
          <p:nvPr/>
        </p:nvCxnSpPr>
        <p:spPr>
          <a:xfrm>
            <a:off x="416053" y="420266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7" name="Google Shape;757;p90"/>
          <p:cNvCxnSpPr/>
          <p:nvPr/>
        </p:nvCxnSpPr>
        <p:spPr>
          <a:xfrm>
            <a:off x="416053" y="858415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8" name="Google Shape;758;p90"/>
          <p:cNvSpPr txBox="1">
            <a:spLocks noGrp="1"/>
          </p:cNvSpPr>
          <p:nvPr>
            <p:ph type="title"/>
          </p:nvPr>
        </p:nvSpPr>
        <p:spPr>
          <a:xfrm>
            <a:off x="348699" y="481373"/>
            <a:ext cx="7886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90"/>
          <p:cNvSpPr txBox="1"/>
          <p:nvPr/>
        </p:nvSpPr>
        <p:spPr>
          <a:xfrm>
            <a:off x="446486" y="1090651"/>
            <a:ext cx="82509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Oswald"/>
              <a:buNone/>
            </a:pPr>
            <a:r>
              <a:rPr lang="en" sz="38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LEARNING OBJECTIVES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x">
  <p:cSld name="TITLE_AND_BODY">
    <p:bg>
      <p:bgPr>
        <a:solidFill>
          <a:srgbClr val="000000"/>
        </a:solidFill>
        <a:effectLst/>
      </p:bgPr>
    </p:bg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674" y="530558"/>
            <a:ext cx="2054245" cy="2261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2" name="Google Shape;762;p91"/>
          <p:cNvCxnSpPr/>
          <p:nvPr/>
        </p:nvCxnSpPr>
        <p:spPr>
          <a:xfrm>
            <a:off x="416052" y="428893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63" name="Google Shape;763;p91"/>
          <p:cNvCxnSpPr/>
          <p:nvPr/>
        </p:nvCxnSpPr>
        <p:spPr>
          <a:xfrm>
            <a:off x="416052" y="858742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4" name="Google Shape;764;p91"/>
          <p:cNvSpPr txBox="1"/>
          <p:nvPr/>
        </p:nvSpPr>
        <p:spPr>
          <a:xfrm>
            <a:off x="327519" y="4750803"/>
            <a:ext cx="79920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50" tIns="91150" rIns="91150" bIns="91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5" name="Google Shape;765;p91"/>
          <p:cNvCxnSpPr/>
          <p:nvPr/>
        </p:nvCxnSpPr>
        <p:spPr>
          <a:xfrm>
            <a:off x="416101" y="4743804"/>
            <a:ext cx="8311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66" name="Google Shape;766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1587" y="4783282"/>
            <a:ext cx="226250" cy="225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der Rev">
  <p:cSld name="Divder Rev">
    <p:bg>
      <p:bgPr>
        <a:solidFill>
          <a:srgbClr val="000000"/>
        </a:solidFill>
        <a:effectLst/>
      </p:bgPr>
    </p:bg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8" name="Google Shape;768;p92"/>
          <p:cNvCxnSpPr/>
          <p:nvPr/>
        </p:nvCxnSpPr>
        <p:spPr>
          <a:xfrm>
            <a:off x="416052" y="447262"/>
            <a:ext cx="83121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69" name="Google Shape;769;p92"/>
          <p:cNvCxnSpPr/>
          <p:nvPr/>
        </p:nvCxnSpPr>
        <p:spPr>
          <a:xfrm>
            <a:off x="416052" y="858742"/>
            <a:ext cx="83121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70" name="Google Shape;770;p92"/>
          <p:cNvSpPr txBox="1"/>
          <p:nvPr/>
        </p:nvSpPr>
        <p:spPr>
          <a:xfrm>
            <a:off x="328628" y="4753684"/>
            <a:ext cx="81273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50" tIns="91150" rIns="91150" bIns="91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1" name="Google Shape;771;p92"/>
          <p:cNvCxnSpPr/>
          <p:nvPr/>
        </p:nvCxnSpPr>
        <p:spPr>
          <a:xfrm>
            <a:off x="416052" y="4744740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2" name="Google Shape;772;p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2035" y="4798275"/>
            <a:ext cx="205723" cy="205366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92"/>
          <p:cNvSpPr txBox="1">
            <a:spLocks noGrp="1"/>
          </p:cNvSpPr>
          <p:nvPr>
            <p:ph type="title"/>
          </p:nvPr>
        </p:nvSpPr>
        <p:spPr>
          <a:xfrm>
            <a:off x="348699" y="447262"/>
            <a:ext cx="83241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swald"/>
              <a:buNone/>
              <a:defRPr sz="24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Red">
  <p:cSld name="Divider - Red">
    <p:bg>
      <p:bgPr>
        <a:solidFill>
          <a:srgbClr val="E51B24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5" name="Google Shape;775;p93"/>
          <p:cNvCxnSpPr/>
          <p:nvPr/>
        </p:nvCxnSpPr>
        <p:spPr>
          <a:xfrm>
            <a:off x="416052" y="422769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76" name="Google Shape;776;p93"/>
          <p:cNvCxnSpPr/>
          <p:nvPr/>
        </p:nvCxnSpPr>
        <p:spPr>
          <a:xfrm>
            <a:off x="416052" y="858742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77" name="Google Shape;777;p93"/>
          <p:cNvSpPr txBox="1"/>
          <p:nvPr/>
        </p:nvSpPr>
        <p:spPr>
          <a:xfrm>
            <a:off x="328628" y="4753684"/>
            <a:ext cx="81273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50" tIns="91150" rIns="91150" bIns="91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8" name="Google Shape;778;p93"/>
          <p:cNvCxnSpPr/>
          <p:nvPr/>
        </p:nvCxnSpPr>
        <p:spPr>
          <a:xfrm>
            <a:off x="416052" y="4744740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9" name="Google Shape;779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2035" y="4798275"/>
            <a:ext cx="205723" cy="205366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93"/>
          <p:cNvSpPr txBox="1">
            <a:spLocks noGrp="1"/>
          </p:cNvSpPr>
          <p:nvPr>
            <p:ph type="title"/>
          </p:nvPr>
        </p:nvSpPr>
        <p:spPr>
          <a:xfrm>
            <a:off x="348699" y="422770"/>
            <a:ext cx="83241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bg>
      <p:bgPr>
        <a:solidFill>
          <a:srgbClr val="FFDB00"/>
        </a:solidFill>
        <a:effectLst/>
      </p:bgPr>
    </p:bg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2" name="Google Shape;782;p94"/>
          <p:cNvCxnSpPr/>
          <p:nvPr/>
        </p:nvCxnSpPr>
        <p:spPr>
          <a:xfrm>
            <a:off x="416052" y="422769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83" name="Google Shape;783;p94"/>
          <p:cNvCxnSpPr/>
          <p:nvPr/>
        </p:nvCxnSpPr>
        <p:spPr>
          <a:xfrm>
            <a:off x="416052" y="858742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84" name="Google Shape;784;p94"/>
          <p:cNvSpPr txBox="1"/>
          <p:nvPr/>
        </p:nvSpPr>
        <p:spPr>
          <a:xfrm>
            <a:off x="328628" y="4753684"/>
            <a:ext cx="81273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50" tIns="91150" rIns="91150" bIns="91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5" name="Google Shape;785;p94"/>
          <p:cNvCxnSpPr/>
          <p:nvPr/>
        </p:nvCxnSpPr>
        <p:spPr>
          <a:xfrm>
            <a:off x="416052" y="4744740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6" name="Google Shape;786;p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2035" y="4798275"/>
            <a:ext cx="205723" cy="205366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94"/>
          <p:cNvSpPr txBox="1">
            <a:spLocks noGrp="1"/>
          </p:cNvSpPr>
          <p:nvPr>
            <p:ph type="title"/>
          </p:nvPr>
        </p:nvSpPr>
        <p:spPr>
          <a:xfrm>
            <a:off x="348699" y="422771"/>
            <a:ext cx="83241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8" name="Google Shape;788;p94"/>
          <p:cNvSpPr txBox="1"/>
          <p:nvPr/>
        </p:nvSpPr>
        <p:spPr>
          <a:xfrm>
            <a:off x="348699" y="942622"/>
            <a:ext cx="4674900" cy="9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325" tIns="32150" rIns="64325" bIns="32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</a:pPr>
            <a:r>
              <a:rPr lang="en"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Q&amp;A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Red">
  <p:cSld name="Divider - Red">
    <p:bg>
      <p:bgPr>
        <a:solidFill>
          <a:srgbClr val="E51B24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10"/>
          <p:cNvCxnSpPr/>
          <p:nvPr/>
        </p:nvCxnSpPr>
        <p:spPr>
          <a:xfrm>
            <a:off x="416052" y="422769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7" name="Google Shape;77;p10"/>
          <p:cNvCxnSpPr/>
          <p:nvPr/>
        </p:nvCxnSpPr>
        <p:spPr>
          <a:xfrm>
            <a:off x="416052" y="858741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8" name="Google Shape;78;p10"/>
          <p:cNvSpPr txBox="1"/>
          <p:nvPr/>
        </p:nvSpPr>
        <p:spPr>
          <a:xfrm>
            <a:off x="328628" y="4753683"/>
            <a:ext cx="81273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91250" rIns="91250" bIns="9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0"/>
          <p:cNvCxnSpPr/>
          <p:nvPr/>
        </p:nvCxnSpPr>
        <p:spPr>
          <a:xfrm>
            <a:off x="416052" y="4744740"/>
            <a:ext cx="8312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2035" y="4798275"/>
            <a:ext cx="205366" cy="20536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>
            <a:spLocks noGrp="1"/>
          </p:cNvSpPr>
          <p:nvPr>
            <p:ph type="title"/>
          </p:nvPr>
        </p:nvSpPr>
        <p:spPr>
          <a:xfrm>
            <a:off x="348699" y="422770"/>
            <a:ext cx="83241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MAC">
  <p:cSld name="Content: IMAC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30651" y="1095493"/>
            <a:ext cx="4465692" cy="3610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1" name="Google Shape;791;p95"/>
          <p:cNvCxnSpPr/>
          <p:nvPr/>
        </p:nvCxnSpPr>
        <p:spPr>
          <a:xfrm>
            <a:off x="446486" y="447262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92" name="Google Shape;792;p95"/>
          <p:cNvCxnSpPr/>
          <p:nvPr/>
        </p:nvCxnSpPr>
        <p:spPr>
          <a:xfrm>
            <a:off x="446486" y="858742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793" name="Google Shape;793;p95"/>
          <p:cNvSpPr txBox="1">
            <a:spLocks noGrp="1"/>
          </p:cNvSpPr>
          <p:nvPr>
            <p:ph type="body" idx="1"/>
          </p:nvPr>
        </p:nvSpPr>
        <p:spPr>
          <a:xfrm>
            <a:off x="2536031" y="1270222"/>
            <a:ext cx="4098600" cy="23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MAC Book Pro">
  <p:cSld name="Content: MAC Book Pro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5087" y="1096068"/>
            <a:ext cx="5137787" cy="36056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6" name="Google Shape;796;p96"/>
          <p:cNvCxnSpPr/>
          <p:nvPr/>
        </p:nvCxnSpPr>
        <p:spPr>
          <a:xfrm>
            <a:off x="446486" y="447262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97" name="Google Shape;797;p96"/>
          <p:cNvCxnSpPr/>
          <p:nvPr/>
        </p:nvCxnSpPr>
        <p:spPr>
          <a:xfrm>
            <a:off x="446486" y="858742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798" name="Google Shape;798;p96"/>
          <p:cNvSpPr txBox="1">
            <a:spLocks noGrp="1"/>
          </p:cNvSpPr>
          <p:nvPr>
            <p:ph type="body" idx="1"/>
          </p:nvPr>
        </p:nvSpPr>
        <p:spPr>
          <a:xfrm>
            <a:off x="2643188" y="1297058"/>
            <a:ext cx="3830700" cy="23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Pad">
  <p:cSld name="Content: IPad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5634" y="1064482"/>
            <a:ext cx="4805402" cy="37445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1" name="Google Shape;801;p97"/>
          <p:cNvCxnSpPr/>
          <p:nvPr/>
        </p:nvCxnSpPr>
        <p:spPr>
          <a:xfrm>
            <a:off x="446486" y="447262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02" name="Google Shape;802;p97"/>
          <p:cNvCxnSpPr/>
          <p:nvPr/>
        </p:nvCxnSpPr>
        <p:spPr>
          <a:xfrm>
            <a:off x="446486" y="858742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803" name="Google Shape;803;p97"/>
          <p:cNvSpPr txBox="1">
            <a:spLocks noGrp="1"/>
          </p:cNvSpPr>
          <p:nvPr>
            <p:ph type="body" idx="1"/>
          </p:nvPr>
        </p:nvSpPr>
        <p:spPr>
          <a:xfrm>
            <a:off x="2687837" y="1475963"/>
            <a:ext cx="38220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Smart Phones">
  <p:cSld name="Content: Smart Phones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376" y="925271"/>
            <a:ext cx="2838792" cy="4247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125" y="966085"/>
            <a:ext cx="2594381" cy="385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2890" y="957140"/>
            <a:ext cx="2093581" cy="3838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8" name="Google Shape;808;p98"/>
          <p:cNvCxnSpPr/>
          <p:nvPr/>
        </p:nvCxnSpPr>
        <p:spPr>
          <a:xfrm>
            <a:off x="446486" y="447262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09" name="Google Shape;809;p98"/>
          <p:cNvCxnSpPr/>
          <p:nvPr/>
        </p:nvCxnSpPr>
        <p:spPr>
          <a:xfrm>
            <a:off x="446486" y="858742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810" name="Google Shape;810;p98"/>
          <p:cNvSpPr/>
          <p:nvPr/>
        </p:nvSpPr>
        <p:spPr>
          <a:xfrm>
            <a:off x="3973713" y="2701457"/>
            <a:ext cx="1200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00" tIns="26700" rIns="26700" bIns="26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98"/>
          <p:cNvSpPr/>
          <p:nvPr/>
        </p:nvSpPr>
        <p:spPr>
          <a:xfrm>
            <a:off x="6456165" y="2701457"/>
            <a:ext cx="1200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00" tIns="26700" rIns="26700" bIns="26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8"/>
          <p:cNvSpPr txBox="1">
            <a:spLocks noGrp="1"/>
          </p:cNvSpPr>
          <p:nvPr>
            <p:ph type="body" idx="1"/>
          </p:nvPr>
        </p:nvSpPr>
        <p:spPr>
          <a:xfrm>
            <a:off x="1294806" y="1395456"/>
            <a:ext cx="1625400" cy="27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S/SHAPES">
  <p:cSld name="COLORS/SHAPES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9"/>
          <p:cNvSpPr txBox="1">
            <a:spLocks noGrp="1"/>
          </p:cNvSpPr>
          <p:nvPr>
            <p:ph type="title"/>
          </p:nvPr>
        </p:nvSpPr>
        <p:spPr>
          <a:xfrm>
            <a:off x="320275" y="517576"/>
            <a:ext cx="8407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5" name="Google Shape;815;p99"/>
          <p:cNvSpPr/>
          <p:nvPr/>
        </p:nvSpPr>
        <p:spPr>
          <a:xfrm>
            <a:off x="472301" y="1081901"/>
            <a:ext cx="1287600" cy="128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150" tIns="91150" rIns="91150" bIns="91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BLACK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99"/>
          <p:cNvSpPr/>
          <p:nvPr/>
        </p:nvSpPr>
        <p:spPr>
          <a:xfrm>
            <a:off x="1892801" y="1081901"/>
            <a:ext cx="1287600" cy="128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150" tIns="91150" rIns="91150" bIns="91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WHITE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255/255/255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FFFFFF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-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99"/>
          <p:cNvSpPr/>
          <p:nvPr/>
        </p:nvSpPr>
        <p:spPr>
          <a:xfrm>
            <a:off x="3313301" y="1081901"/>
            <a:ext cx="1287600" cy="12876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150" tIns="91150" rIns="91150" bIns="91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RED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eorgia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99"/>
          <p:cNvSpPr/>
          <p:nvPr/>
        </p:nvSpPr>
        <p:spPr>
          <a:xfrm>
            <a:off x="472300" y="2473626"/>
            <a:ext cx="1002900" cy="10029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91150" tIns="91150" rIns="91150" bIns="91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YELLOW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99"/>
          <p:cNvSpPr/>
          <p:nvPr/>
        </p:nvSpPr>
        <p:spPr>
          <a:xfrm>
            <a:off x="1596239" y="2473626"/>
            <a:ext cx="1002900" cy="1002900"/>
          </a:xfrm>
          <a:prstGeom prst="rect">
            <a:avLst/>
          </a:prstGeom>
          <a:solidFill>
            <a:srgbClr val="85E8DA"/>
          </a:solidFill>
          <a:ln>
            <a:noFill/>
          </a:ln>
        </p:spPr>
        <p:txBody>
          <a:bodyPr spcFirstLastPara="1" wrap="square" lIns="91150" tIns="91150" rIns="91150" bIns="91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MINT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85e8da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99"/>
          <p:cNvSpPr/>
          <p:nvPr/>
        </p:nvSpPr>
        <p:spPr>
          <a:xfrm>
            <a:off x="2720176" y="2473626"/>
            <a:ext cx="1002900" cy="1002900"/>
          </a:xfrm>
          <a:prstGeom prst="rect">
            <a:avLst/>
          </a:prstGeom>
          <a:solidFill>
            <a:srgbClr val="1ECAC7"/>
          </a:solidFill>
          <a:ln>
            <a:noFill/>
          </a:ln>
        </p:spPr>
        <p:txBody>
          <a:bodyPr spcFirstLastPara="1" wrap="square" lIns="91150" tIns="91150" rIns="91150" bIns="91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TEAL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1ecac7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99"/>
          <p:cNvSpPr/>
          <p:nvPr/>
        </p:nvSpPr>
        <p:spPr>
          <a:xfrm>
            <a:off x="472312" y="3597101"/>
            <a:ext cx="1002900" cy="1002900"/>
          </a:xfrm>
          <a:prstGeom prst="rect">
            <a:avLst/>
          </a:prstGeom>
          <a:solidFill>
            <a:srgbClr val="FFAEC2"/>
          </a:solidFill>
          <a:ln>
            <a:noFill/>
          </a:ln>
        </p:spPr>
        <p:txBody>
          <a:bodyPr spcFirstLastPara="1" wrap="square" lIns="91150" tIns="91150" rIns="91150" bIns="91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PINK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ffaec2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99"/>
          <p:cNvSpPr/>
          <p:nvPr/>
        </p:nvSpPr>
        <p:spPr>
          <a:xfrm>
            <a:off x="1596251" y="3597101"/>
            <a:ext cx="1002900" cy="10029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spcFirstLastPara="1" wrap="square" lIns="91150" tIns="91150" rIns="91150" bIns="91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LIGHT GREY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eaeaea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99"/>
          <p:cNvSpPr/>
          <p:nvPr/>
        </p:nvSpPr>
        <p:spPr>
          <a:xfrm>
            <a:off x="3844113" y="2473626"/>
            <a:ext cx="1002900" cy="1002900"/>
          </a:xfrm>
          <a:prstGeom prst="rect">
            <a:avLst/>
          </a:prstGeom>
          <a:solidFill>
            <a:srgbClr val="7A1743"/>
          </a:solidFill>
          <a:ln>
            <a:noFill/>
          </a:ln>
        </p:spPr>
        <p:txBody>
          <a:bodyPr spcFirstLastPara="1" wrap="square" lIns="91150" tIns="91150" rIns="91150" bIns="91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BURGUNDY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7a1743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99"/>
          <p:cNvSpPr/>
          <p:nvPr/>
        </p:nvSpPr>
        <p:spPr>
          <a:xfrm>
            <a:off x="2720187" y="3597101"/>
            <a:ext cx="1002900" cy="1002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150" tIns="91150" rIns="91150" bIns="91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swald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DARK GREY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333333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eorgia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5" name="Google Shape;825;p99"/>
          <p:cNvGrpSpPr/>
          <p:nvPr/>
        </p:nvGrpSpPr>
        <p:grpSpPr>
          <a:xfrm>
            <a:off x="6194126" y="1158101"/>
            <a:ext cx="1839645" cy="1910613"/>
            <a:chOff x="1020750" y="2355030"/>
            <a:chExt cx="1839645" cy="1910613"/>
          </a:xfrm>
        </p:grpSpPr>
        <p:sp>
          <p:nvSpPr>
            <p:cNvPr id="826" name="Google Shape;826;p99"/>
            <p:cNvSpPr/>
            <p:nvPr/>
          </p:nvSpPr>
          <p:spPr>
            <a:xfrm>
              <a:off x="1020750" y="2355030"/>
              <a:ext cx="1822500" cy="1902000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txBody>
            <a:bodyPr spcFirstLastPara="1" wrap="square" lIns="64325" tIns="64325" rIns="64325" bIns="643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swald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INSERT TERM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grpSp>
          <p:nvGrpSpPr>
            <p:cNvPr id="827" name="Google Shape;827;p99"/>
            <p:cNvGrpSpPr/>
            <p:nvPr/>
          </p:nvGrpSpPr>
          <p:grpSpPr>
            <a:xfrm>
              <a:off x="2584713" y="3989961"/>
              <a:ext cx="275682" cy="275682"/>
              <a:chOff x="2893512" y="3993856"/>
              <a:chExt cx="275682" cy="275682"/>
            </a:xfrm>
          </p:grpSpPr>
          <p:sp>
            <p:nvSpPr>
              <p:cNvPr id="828" name="Google Shape;828;p99"/>
              <p:cNvSpPr/>
              <p:nvPr/>
            </p:nvSpPr>
            <p:spPr>
              <a:xfrm rot="-5400000">
                <a:off x="2893512" y="3999838"/>
                <a:ext cx="269700" cy="269700"/>
              </a:xfrm>
              <a:prstGeom prst="rtTriangl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4325" tIns="64325" rIns="64325" bIns="643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99"/>
              <p:cNvSpPr/>
              <p:nvPr/>
            </p:nvSpPr>
            <p:spPr>
              <a:xfrm rot="5400000">
                <a:off x="2899494" y="3993856"/>
                <a:ext cx="269700" cy="269700"/>
              </a:xfrm>
              <a:prstGeom prst="rtTriangle">
                <a:avLst/>
              </a:prstGeom>
              <a:solidFill>
                <a:srgbClr val="FFFFFF">
                  <a:alpha val="50588"/>
                </a:srgbClr>
              </a:solidFill>
              <a:ln>
                <a:noFill/>
              </a:ln>
            </p:spPr>
            <p:txBody>
              <a:bodyPr spcFirstLastPara="1" wrap="square" lIns="64325" tIns="64325" rIns="64325" bIns="643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30" name="Google Shape;830;p99"/>
          <p:cNvGrpSpPr/>
          <p:nvPr/>
        </p:nvGrpSpPr>
        <p:grpSpPr>
          <a:xfrm>
            <a:off x="5891750" y="3157976"/>
            <a:ext cx="2444400" cy="1518224"/>
            <a:chOff x="5540475" y="1141525"/>
            <a:chExt cx="2444400" cy="1518224"/>
          </a:xfrm>
        </p:grpSpPr>
        <p:sp>
          <p:nvSpPr>
            <p:cNvPr id="831" name="Google Shape;831;p99"/>
            <p:cNvSpPr/>
            <p:nvPr/>
          </p:nvSpPr>
          <p:spPr>
            <a:xfrm>
              <a:off x="5540475" y="1141525"/>
              <a:ext cx="2444400" cy="1324200"/>
            </a:xfrm>
            <a:prstGeom prst="roundRect">
              <a:avLst>
                <a:gd name="adj" fmla="val 16667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64325" tIns="64325" rIns="64325" bIns="643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Georgia"/>
                <a:buNone/>
              </a:pPr>
              <a:r>
                <a:rPr lang="en" sz="1200" b="0" i="0" u="none" strike="noStrike" cap="non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99"/>
            <p:cNvSpPr/>
            <p:nvPr/>
          </p:nvSpPr>
          <p:spPr>
            <a:xfrm rot="10800000">
              <a:off x="6647474" y="2390949"/>
              <a:ext cx="230400" cy="268800"/>
            </a:xfrm>
            <a:prstGeom prst="triangle">
              <a:avLst>
                <a:gd name="adj" fmla="val 50000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64325" tIns="64325" rIns="64325" bIns="643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fade thruBlk="1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s">
  <p:cSld name="Callouts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4" name="Google Shape;834;p100"/>
          <p:cNvCxnSpPr/>
          <p:nvPr/>
        </p:nvCxnSpPr>
        <p:spPr>
          <a:xfrm>
            <a:off x="446486" y="447262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35" name="Google Shape;835;p100"/>
          <p:cNvCxnSpPr/>
          <p:nvPr/>
        </p:nvCxnSpPr>
        <p:spPr>
          <a:xfrm>
            <a:off x="446486" y="858742"/>
            <a:ext cx="82509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836" name="Google Shape;836;p100"/>
          <p:cNvGrpSpPr/>
          <p:nvPr/>
        </p:nvGrpSpPr>
        <p:grpSpPr>
          <a:xfrm>
            <a:off x="446485" y="1288113"/>
            <a:ext cx="892699" cy="894222"/>
            <a:chOff x="0" y="0"/>
            <a:chExt cx="1269661" cy="1269661"/>
          </a:xfrm>
        </p:grpSpPr>
        <p:pic>
          <p:nvPicPr>
            <p:cNvPr id="837" name="Google Shape;837;p10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8" name="Google Shape;838;p100"/>
            <p:cNvSpPr/>
            <p:nvPr/>
          </p:nvSpPr>
          <p:spPr>
            <a:xfrm>
              <a:off x="889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9" name="Google Shape;839;p100"/>
          <p:cNvGrpSpPr/>
          <p:nvPr/>
        </p:nvGrpSpPr>
        <p:grpSpPr>
          <a:xfrm>
            <a:off x="1518048" y="1288113"/>
            <a:ext cx="892699" cy="894222"/>
            <a:chOff x="0" y="0"/>
            <a:chExt cx="1269661" cy="1269661"/>
          </a:xfrm>
        </p:grpSpPr>
        <p:pic>
          <p:nvPicPr>
            <p:cNvPr id="840" name="Google Shape;840;p10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1" name="Google Shape;841;p100"/>
            <p:cNvSpPr/>
            <p:nvPr/>
          </p:nvSpPr>
          <p:spPr>
            <a:xfrm>
              <a:off x="101600" y="3479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2" name="Google Shape;842;p100"/>
          <p:cNvGrpSpPr/>
          <p:nvPr/>
        </p:nvGrpSpPr>
        <p:grpSpPr>
          <a:xfrm>
            <a:off x="446485" y="2352594"/>
            <a:ext cx="892699" cy="894222"/>
            <a:chOff x="0" y="0"/>
            <a:chExt cx="1269661" cy="1269661"/>
          </a:xfrm>
        </p:grpSpPr>
        <p:pic>
          <p:nvPicPr>
            <p:cNvPr id="843" name="Google Shape;843;p10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4" name="Google Shape;844;p100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5" name="Google Shape;845;p100"/>
          <p:cNvGrpSpPr/>
          <p:nvPr/>
        </p:nvGrpSpPr>
        <p:grpSpPr>
          <a:xfrm>
            <a:off x="1518048" y="2352594"/>
            <a:ext cx="892699" cy="894222"/>
            <a:chOff x="0" y="0"/>
            <a:chExt cx="1269661" cy="1269661"/>
          </a:xfrm>
        </p:grpSpPr>
        <p:pic>
          <p:nvPicPr>
            <p:cNvPr id="846" name="Google Shape;846;p10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7" name="Google Shape;847;p100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8" name="Google Shape;848;p100"/>
          <p:cNvGrpSpPr/>
          <p:nvPr/>
        </p:nvGrpSpPr>
        <p:grpSpPr>
          <a:xfrm>
            <a:off x="446485" y="3434966"/>
            <a:ext cx="892699" cy="894222"/>
            <a:chOff x="0" y="0"/>
            <a:chExt cx="1269661" cy="1269661"/>
          </a:xfrm>
        </p:grpSpPr>
        <p:pic>
          <p:nvPicPr>
            <p:cNvPr id="849" name="Google Shape;849;p10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0" name="Google Shape;850;p100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1" name="Google Shape;851;p100"/>
          <p:cNvGrpSpPr/>
          <p:nvPr/>
        </p:nvGrpSpPr>
        <p:grpSpPr>
          <a:xfrm>
            <a:off x="1518048" y="3434966"/>
            <a:ext cx="892699" cy="894222"/>
            <a:chOff x="0" y="0"/>
            <a:chExt cx="1269661" cy="1269661"/>
          </a:xfrm>
        </p:grpSpPr>
        <p:pic>
          <p:nvPicPr>
            <p:cNvPr id="852" name="Google Shape;852;p10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3" name="Google Shape;853;p100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4" name="Google Shape;854;p100"/>
          <p:cNvSpPr/>
          <p:nvPr/>
        </p:nvSpPr>
        <p:spPr>
          <a:xfrm>
            <a:off x="6181018" y="1288113"/>
            <a:ext cx="2275500" cy="143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95875" tIns="195875" rIns="195875" bIns="19587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5" name="Google Shape;855;p100"/>
          <p:cNvGrpSpPr/>
          <p:nvPr/>
        </p:nvGrpSpPr>
        <p:grpSpPr>
          <a:xfrm>
            <a:off x="2848570" y="1288111"/>
            <a:ext cx="1428342" cy="1430780"/>
            <a:chOff x="0" y="0"/>
            <a:chExt cx="2031492" cy="2031492"/>
          </a:xfrm>
        </p:grpSpPr>
        <p:pic>
          <p:nvPicPr>
            <p:cNvPr id="856" name="Google Shape;856;p10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7" name="Google Shape;857;p100"/>
            <p:cNvSpPr/>
            <p:nvPr/>
          </p:nvSpPr>
          <p:spPr>
            <a:xfrm>
              <a:off x="1651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00"/>
            <p:cNvSpPr/>
            <p:nvPr/>
          </p:nvSpPr>
          <p:spPr>
            <a:xfrm>
              <a:off x="165100" y="419100"/>
              <a:ext cx="17502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9" name="Google Shape;859;p100"/>
          <p:cNvGrpSpPr/>
          <p:nvPr/>
        </p:nvGrpSpPr>
        <p:grpSpPr>
          <a:xfrm>
            <a:off x="4473774" y="1288111"/>
            <a:ext cx="1428342" cy="1430780"/>
            <a:chOff x="0" y="0"/>
            <a:chExt cx="2031492" cy="2031492"/>
          </a:xfrm>
        </p:grpSpPr>
        <p:pic>
          <p:nvPicPr>
            <p:cNvPr id="860" name="Google Shape;860;p10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1" name="Google Shape;861;p100"/>
            <p:cNvSpPr/>
            <p:nvPr/>
          </p:nvSpPr>
          <p:spPr>
            <a:xfrm>
              <a:off x="1778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00"/>
            <p:cNvSpPr/>
            <p:nvPr/>
          </p:nvSpPr>
          <p:spPr>
            <a:xfrm>
              <a:off x="1778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3" name="Google Shape;863;p100"/>
          <p:cNvGrpSpPr/>
          <p:nvPr/>
        </p:nvGrpSpPr>
        <p:grpSpPr>
          <a:xfrm>
            <a:off x="2848570" y="2898249"/>
            <a:ext cx="1428342" cy="1430780"/>
            <a:chOff x="0" y="0"/>
            <a:chExt cx="2031492" cy="2031492"/>
          </a:xfrm>
        </p:grpSpPr>
        <p:pic>
          <p:nvPicPr>
            <p:cNvPr id="864" name="Google Shape;864;p10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5" name="Google Shape;865;p100"/>
            <p:cNvSpPr/>
            <p:nvPr/>
          </p:nvSpPr>
          <p:spPr>
            <a:xfrm>
              <a:off x="1651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00"/>
            <p:cNvSpPr/>
            <p:nvPr/>
          </p:nvSpPr>
          <p:spPr>
            <a:xfrm>
              <a:off x="1651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7" name="Google Shape;867;p100"/>
          <p:cNvGrpSpPr/>
          <p:nvPr/>
        </p:nvGrpSpPr>
        <p:grpSpPr>
          <a:xfrm>
            <a:off x="4473774" y="2898249"/>
            <a:ext cx="1428342" cy="1430780"/>
            <a:chOff x="0" y="0"/>
            <a:chExt cx="2031492" cy="2031492"/>
          </a:xfrm>
        </p:grpSpPr>
        <p:pic>
          <p:nvPicPr>
            <p:cNvPr id="868" name="Google Shape;868;p10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9" name="Google Shape;869;p100"/>
            <p:cNvSpPr/>
            <p:nvPr/>
          </p:nvSpPr>
          <p:spPr>
            <a:xfrm>
              <a:off x="1778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00"/>
            <p:cNvSpPr/>
            <p:nvPr/>
          </p:nvSpPr>
          <p:spPr>
            <a:xfrm>
              <a:off x="1778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1" name="Google Shape;871;p100"/>
          <p:cNvSpPr/>
          <p:nvPr/>
        </p:nvSpPr>
        <p:spPr>
          <a:xfrm>
            <a:off x="6286525" y="2927944"/>
            <a:ext cx="2342400" cy="143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spcFirstLastPara="1" wrap="square" lIns="195875" tIns="195875" rIns="195875" bIns="19587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Vestibulum suscipit augue a erat tristique sollicitudin. Donec sit amet neque arcu. Vestibulum at rhoncus neque. Vivamus eget vulputate purus. Curabitur venenatis, nisi non faucibus fringilla. —John Doe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48699" y="481372"/>
            <a:ext cx="7886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48699" y="1020437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19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348699" y="481373"/>
            <a:ext cx="7886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body" idx="1"/>
          </p:nvPr>
        </p:nvSpPr>
        <p:spPr>
          <a:xfrm>
            <a:off x="348699" y="1020437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19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6" name="Google Shape;336;p35"/>
          <p:cNvCxnSpPr/>
          <p:nvPr/>
        </p:nvCxnSpPr>
        <p:spPr>
          <a:xfrm>
            <a:off x="446484" y="447261"/>
            <a:ext cx="8250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337;p35"/>
          <p:cNvCxnSpPr/>
          <p:nvPr/>
        </p:nvCxnSpPr>
        <p:spPr>
          <a:xfrm>
            <a:off x="446484" y="858741"/>
            <a:ext cx="8250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446484" y="1037645"/>
            <a:ext cx="8250900" cy="501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9" name="Google Shape;339;p35"/>
          <p:cNvSpPr txBox="1">
            <a:spLocks noGrp="1"/>
          </p:cNvSpPr>
          <p:nvPr>
            <p:ph type="body" idx="1"/>
          </p:nvPr>
        </p:nvSpPr>
        <p:spPr>
          <a:xfrm>
            <a:off x="444414" y="1699591"/>
            <a:ext cx="8250900" cy="26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0" r:id="rId3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348699" y="481372"/>
            <a:ext cx="7886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348699" y="1020437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19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4"/>
          <p:cNvSpPr txBox="1">
            <a:spLocks noGrp="1"/>
          </p:cNvSpPr>
          <p:nvPr>
            <p:ph type="title"/>
          </p:nvPr>
        </p:nvSpPr>
        <p:spPr>
          <a:xfrm>
            <a:off x="348699" y="481373"/>
            <a:ext cx="7886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84"/>
          <p:cNvSpPr txBox="1">
            <a:spLocks noGrp="1"/>
          </p:cNvSpPr>
          <p:nvPr>
            <p:ph type="body" idx="1"/>
          </p:nvPr>
        </p:nvSpPr>
        <p:spPr>
          <a:xfrm>
            <a:off x="348699" y="1020437"/>
            <a:ext cx="7886700" cy="3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19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lgrhj2D63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wALy62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s://goo.gl/AFeKuV" TargetMode="External"/><Relationship Id="rId5" Type="http://schemas.openxmlformats.org/officeDocument/2006/relationships/hyperlink" Target="https://youtu.be/zlgrhj2D63E" TargetMode="External"/><Relationship Id="rId4" Type="http://schemas.openxmlformats.org/officeDocument/2006/relationships/hyperlink" Target="https://goo.gl/4frfgz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01"/>
          <p:cNvSpPr/>
          <p:nvPr/>
        </p:nvSpPr>
        <p:spPr>
          <a:xfrm>
            <a:off x="446485" y="4318362"/>
            <a:ext cx="8250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i="1" dirty="0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James Larkin – Data Analytics Instructor</a:t>
            </a:r>
            <a:endParaRPr sz="1900" b="0" i="1" u="none" strike="noStrike" cap="none" dirty="0">
              <a:solidFill>
                <a:srgbClr val="EAEAEA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7" name="Google Shape;877;p101"/>
          <p:cNvSpPr/>
          <p:nvPr/>
        </p:nvSpPr>
        <p:spPr>
          <a:xfrm>
            <a:off x="446485" y="1058956"/>
            <a:ext cx="82509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Oswald"/>
              <a:buNone/>
            </a:pPr>
            <a:r>
              <a:rPr lang="en" sz="6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SQL DATA </a:t>
            </a:r>
            <a:br>
              <a:rPr lang="en" sz="6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6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AGGREGATION</a:t>
            </a:r>
            <a:endParaRPr sz="1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Oswald"/>
              <a:buNone/>
            </a:pPr>
            <a:endParaRPr sz="6300" b="1" i="0" u="none" strike="noStrike" cap="none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10"/>
          <p:cNvSpPr/>
          <p:nvPr/>
        </p:nvSpPr>
        <p:spPr>
          <a:xfrm>
            <a:off x="446484" y="518823"/>
            <a:ext cx="61095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WORKING WITH NULLS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110"/>
          <p:cNvSpPr txBox="1">
            <a:spLocks noGrp="1"/>
          </p:cNvSpPr>
          <p:nvPr>
            <p:ph type="body" idx="1"/>
          </p:nvPr>
        </p:nvSpPr>
        <p:spPr>
          <a:xfrm>
            <a:off x="446484" y="884259"/>
            <a:ext cx="8427300" cy="3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COALESCE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returns the first of its arguments that is </a:t>
            </a:r>
            <a:r>
              <a:rPr lang="en" sz="18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 null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800" marR="0" lvl="1" indent="-127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erriweather Sans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1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erriweather Sans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Example syntax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erriweather Sans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COALESCE(description, short_description, '(none)’)</a:t>
            </a:r>
            <a:endParaRPr sz="180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1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erriweather Sans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COALESCE(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field_you_want</a:t>
            </a: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	value_to_fill_in_if_field_is_null</a:t>
            </a: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0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37" name="Google Shape;937;p110" descr="Image result for pgadmin image"/>
          <p:cNvSpPr/>
          <p:nvPr/>
        </p:nvSpPr>
        <p:spPr>
          <a:xfrm>
            <a:off x="109389" y="-101752"/>
            <a:ext cx="2142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325" tIns="32150" rIns="64325" bIns="32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11"/>
          <p:cNvSpPr/>
          <p:nvPr/>
        </p:nvSpPr>
        <p:spPr>
          <a:xfrm>
            <a:off x="446484" y="1037645"/>
            <a:ext cx="8250900" cy="19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Oswald"/>
              <a:buNone/>
            </a:pPr>
            <a:r>
              <a:rPr lang="en" sz="6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GUIDED PRACTICE: NULLS AND JOINS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111"/>
          <p:cNvSpPr/>
          <p:nvPr/>
        </p:nvSpPr>
        <p:spPr>
          <a:xfrm>
            <a:off x="446484" y="518823"/>
            <a:ext cx="7143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AGGREGATION IN SQL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12"/>
          <p:cNvSpPr/>
          <p:nvPr/>
        </p:nvSpPr>
        <p:spPr>
          <a:xfrm>
            <a:off x="446484" y="518823"/>
            <a:ext cx="61095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NULLS AND JOINS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112"/>
          <p:cNvSpPr txBox="1">
            <a:spLocks noGrp="1"/>
          </p:cNvSpPr>
          <p:nvPr>
            <p:ph type="body" idx="1"/>
          </p:nvPr>
        </p:nvSpPr>
        <p:spPr>
          <a:xfrm>
            <a:off x="446500" y="977725"/>
            <a:ext cx="8250900" cy="3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can find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data using the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clause.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Run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marR="0" lvl="0" indent="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p.name, p.color 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17500" marR="0" lvl="0" indent="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 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17500" marR="0" lvl="0" indent="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WHERE p.color = ‘NULL’;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 you expect problems with this statement? Why or why not?</a:t>
            </a: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06400" marR="0" lvl="1" indent="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erriweather Sans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				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13"/>
          <p:cNvSpPr/>
          <p:nvPr/>
        </p:nvSpPr>
        <p:spPr>
          <a:xfrm>
            <a:off x="446484" y="518823"/>
            <a:ext cx="61095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NULLS AND JOINS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13"/>
          <p:cNvSpPr txBox="1">
            <a:spLocks noGrp="1"/>
          </p:cNvSpPr>
          <p:nvPr>
            <p:ph type="body" idx="1"/>
          </p:nvPr>
        </p:nvSpPr>
        <p:spPr>
          <a:xfrm>
            <a:off x="446500" y="969301"/>
            <a:ext cx="8250900" cy="3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find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values, we use the SQL function “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.”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Run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6400" marR="0" lvl="1" indent="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erriweather Sans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p.name, p.color 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06400" marR="0" lvl="0" indent="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 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06400" marR="0" lvl="0" indent="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WHERE p.color IS NULL;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1" indent="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erriweather Sans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0" lvl="0" indent="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This will return all of the rows where the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color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field is 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NULL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							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14"/>
          <p:cNvSpPr/>
          <p:nvPr/>
        </p:nvSpPr>
        <p:spPr>
          <a:xfrm>
            <a:off x="446484" y="518823"/>
            <a:ext cx="61095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NULLS AND JOINS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114"/>
          <p:cNvSpPr txBox="1">
            <a:spLocks noGrp="1"/>
          </p:cNvSpPr>
          <p:nvPr>
            <p:ph type="body" idx="1"/>
          </p:nvPr>
        </p:nvSpPr>
        <p:spPr>
          <a:xfrm>
            <a:off x="446484" y="1042840"/>
            <a:ext cx="8250900" cy="26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can also find non-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values by using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IS NOT NULL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—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the opposite of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IS NULL</a:t>
            </a: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Run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6400" marR="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erriweather Sans"/>
              <a:buNone/>
            </a:pPr>
            <a:endParaRPr sz="18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06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p.name, p.color 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06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 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06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WHERE p.color IS NOT NULL;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06400" marR="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erriweather Sans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6400" marR="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erriweather Sans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15"/>
          <p:cNvSpPr/>
          <p:nvPr/>
        </p:nvSpPr>
        <p:spPr>
          <a:xfrm>
            <a:off x="446484" y="1037645"/>
            <a:ext cx="8250900" cy="19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Oswald"/>
              <a:buNone/>
            </a:pPr>
            <a:r>
              <a:rPr lang="en" sz="6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INTRODUCTION: </a:t>
            </a:r>
            <a:endParaRPr sz="68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Oswald"/>
              <a:buNone/>
            </a:pPr>
            <a:r>
              <a:rPr lang="en" sz="6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STATEMENTS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115"/>
          <p:cNvSpPr/>
          <p:nvPr/>
        </p:nvSpPr>
        <p:spPr>
          <a:xfrm>
            <a:off x="446484" y="518823"/>
            <a:ext cx="7143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AGGREGATION IN SQL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Google Shape;972;p1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0450" y="1160450"/>
            <a:ext cx="6034224" cy="3588800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73" name="Google Shape;973;p116"/>
          <p:cNvSpPr/>
          <p:nvPr/>
        </p:nvSpPr>
        <p:spPr>
          <a:xfrm>
            <a:off x="446484" y="518823"/>
            <a:ext cx="61095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CASE STATEMENTS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17"/>
          <p:cNvSpPr/>
          <p:nvPr/>
        </p:nvSpPr>
        <p:spPr>
          <a:xfrm>
            <a:off x="446484" y="518823"/>
            <a:ext cx="61095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CASE STATEMENTS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117"/>
          <p:cNvSpPr txBox="1">
            <a:spLocks noGrp="1"/>
          </p:cNvSpPr>
          <p:nvPr>
            <p:ph type="body" idx="1"/>
          </p:nvPr>
        </p:nvSpPr>
        <p:spPr>
          <a:xfrm>
            <a:off x="446550" y="935699"/>
            <a:ext cx="8250900" cy="40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statements group data into </a:t>
            </a:r>
            <a:r>
              <a:rPr lang="en" sz="18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categories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or </a:t>
            </a:r>
            <a:r>
              <a:rPr lang="en" sz="18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classifications 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and adds that information into a new column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 SQL,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is part of the columns list in the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statement.</a:t>
            </a:r>
            <a:endParaRPr sz="1800" b="1" i="0" u="none" strike="noStrike" cap="none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800" b="1" i="0" u="none" strike="noStrike" cap="none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statements also appear in Excel, using the following logic:</a:t>
            </a: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ELSEIF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b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18"/>
          <p:cNvSpPr/>
          <p:nvPr/>
        </p:nvSpPr>
        <p:spPr>
          <a:xfrm>
            <a:off x="446484" y="518823"/>
            <a:ext cx="61095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CASE STATEMENTS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118"/>
          <p:cNvSpPr txBox="1">
            <a:spLocks noGrp="1"/>
          </p:cNvSpPr>
          <p:nvPr>
            <p:ph type="body" idx="1"/>
          </p:nvPr>
        </p:nvSpPr>
        <p:spPr>
          <a:xfrm>
            <a:off x="446484" y="935497"/>
            <a:ext cx="8250900" cy="4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syntax looks like this:</a:t>
            </a: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175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columns,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CASE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WHEN condition THEN result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WHEN condition THEN result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ELSE condition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END </a:t>
            </a:r>
            <a:r>
              <a:rPr lang="en" sz="1800" b="0" i="0" u="none" strike="noStrike" cap="none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AS output_name</a:t>
            </a:r>
            <a:endParaRPr sz="1800" b="0" i="0" u="none" strike="noStrike" cap="none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175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table;</a:t>
            </a:r>
            <a:endParaRPr sz="18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175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None/>
            </a:pPr>
            <a:endParaRPr sz="18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19"/>
          <p:cNvSpPr/>
          <p:nvPr/>
        </p:nvSpPr>
        <p:spPr>
          <a:xfrm>
            <a:off x="446484" y="518823"/>
            <a:ext cx="61095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CASE STATEMENTS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119"/>
          <p:cNvSpPr txBox="1">
            <a:spLocks noGrp="1"/>
          </p:cNvSpPr>
          <p:nvPr>
            <p:ph type="body" idx="1"/>
          </p:nvPr>
        </p:nvSpPr>
        <p:spPr>
          <a:xfrm>
            <a:off x="446484" y="935497"/>
            <a:ext cx="8250900" cy="4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</a:t>
            </a:r>
            <a:r>
              <a:rPr lang="en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lang="en" sz="18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’s try </a:t>
            </a:r>
            <a:r>
              <a:rPr lang="en" sz="1800" b="1" dirty="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out</a:t>
            </a:r>
            <a:r>
              <a:rPr lang="en" sz="18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175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DISTINCT </a:t>
            </a:r>
            <a:r>
              <a:rPr lang="en" sz="18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p.color</a:t>
            </a:r>
            <a:r>
              <a:rPr lang="en" sz="18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endParaRPr sz="1800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175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CASE </a:t>
            </a:r>
            <a:endParaRPr sz="1800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175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WHEN </a:t>
            </a:r>
            <a:r>
              <a:rPr lang="en" sz="18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p.color</a:t>
            </a:r>
            <a:r>
              <a:rPr lang="en" sz="18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ILIKE 'Red' THEN 1</a:t>
            </a:r>
            <a:endParaRPr sz="1800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175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WHEN </a:t>
            </a:r>
            <a:r>
              <a:rPr lang="en" sz="18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p.color</a:t>
            </a:r>
            <a:r>
              <a:rPr lang="en" sz="18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ILIKE 'White' THEN 2</a:t>
            </a:r>
            <a:endParaRPr sz="1800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175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WHEN </a:t>
            </a:r>
            <a:r>
              <a:rPr lang="en" sz="18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p.color</a:t>
            </a:r>
            <a:r>
              <a:rPr lang="en" sz="18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ILIKE 'Blue' THEN 3</a:t>
            </a:r>
            <a:endParaRPr sz="1800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175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ELSE 0</a:t>
            </a:r>
            <a:endParaRPr sz="1800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175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END AS </a:t>
            </a:r>
            <a:r>
              <a:rPr lang="en" sz="18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colorint</a:t>
            </a:r>
            <a:endParaRPr sz="1800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175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18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production.product</a:t>
            </a:r>
            <a:r>
              <a:rPr lang="en" sz="18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AS p; </a:t>
            </a:r>
            <a:endParaRPr sz="1800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175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None/>
            </a:pPr>
            <a:endParaRPr sz="1800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175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None/>
            </a:pPr>
            <a:endParaRPr sz="1800" b="0" i="0" u="none" strike="noStrike" cap="none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None/>
            </a:pPr>
            <a:endParaRPr sz="18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02"/>
          <p:cNvSpPr/>
          <p:nvPr/>
        </p:nvSpPr>
        <p:spPr>
          <a:xfrm>
            <a:off x="446484" y="1037645"/>
            <a:ext cx="8250900" cy="19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Oswald"/>
              <a:buNone/>
            </a:pPr>
            <a:r>
              <a:rPr lang="en" sz="6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OPENING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102"/>
          <p:cNvSpPr/>
          <p:nvPr/>
        </p:nvSpPr>
        <p:spPr>
          <a:xfrm>
            <a:off x="446484" y="518823"/>
            <a:ext cx="7143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AGGREGATION IN SQL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20"/>
          <p:cNvSpPr/>
          <p:nvPr/>
        </p:nvSpPr>
        <p:spPr>
          <a:xfrm>
            <a:off x="446484" y="1037645"/>
            <a:ext cx="8250900" cy="19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Oswald"/>
              <a:buNone/>
            </a:pPr>
            <a:r>
              <a:rPr lang="en" sz="6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GUIDED PRACTICE: CASE STATEMENTS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120"/>
          <p:cNvSpPr/>
          <p:nvPr/>
        </p:nvSpPr>
        <p:spPr>
          <a:xfrm>
            <a:off x="446484" y="518823"/>
            <a:ext cx="7143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AGGREGATION IN SQL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21"/>
          <p:cNvSpPr/>
          <p:nvPr/>
        </p:nvSpPr>
        <p:spPr>
          <a:xfrm>
            <a:off x="446484" y="518823"/>
            <a:ext cx="61095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CASE STATEMENTS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21"/>
          <p:cNvSpPr txBox="1">
            <a:spLocks noGrp="1"/>
          </p:cNvSpPr>
          <p:nvPr>
            <p:ph type="body" idx="1"/>
          </p:nvPr>
        </p:nvSpPr>
        <p:spPr>
          <a:xfrm>
            <a:off x="446484" y="966083"/>
            <a:ext cx="8250900" cy="23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Let’s say we want to classify 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our product list prices a</a:t>
            </a:r>
            <a:r>
              <a:rPr lang="en"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 either:</a:t>
            </a:r>
            <a:endParaRPr sz="18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Free</a:t>
            </a:r>
            <a:r>
              <a:rPr lang="en"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($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0!</a:t>
            </a:r>
            <a:r>
              <a:rPr lang="en"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sz="18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Cheap</a:t>
            </a:r>
            <a:r>
              <a:rPr lang="en"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(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up to $50</a:t>
            </a:r>
            <a:r>
              <a:rPr lang="en"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sz="18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Affordable </a:t>
            </a:r>
            <a:r>
              <a:rPr lang="en"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$50 to $300</a:t>
            </a:r>
            <a:r>
              <a:rPr lang="en"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Expensive ($300+)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None/>
            </a:pPr>
            <a:endParaRPr sz="18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How would we go about this?</a:t>
            </a:r>
            <a:endParaRPr sz="18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22"/>
          <p:cNvSpPr/>
          <p:nvPr/>
        </p:nvSpPr>
        <p:spPr>
          <a:xfrm>
            <a:off x="446484" y="518823"/>
            <a:ext cx="61095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CASE STATEMENTS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122"/>
          <p:cNvSpPr txBox="1">
            <a:spLocks noGrp="1"/>
          </p:cNvSpPr>
          <p:nvPr>
            <p:ph type="body" idx="1"/>
          </p:nvPr>
        </p:nvSpPr>
        <p:spPr>
          <a:xfrm>
            <a:off x="446475" y="966072"/>
            <a:ext cx="8250900" cy="3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None/>
            </a:pPr>
            <a:endParaRPr sz="18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p.listprice,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CASE 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WHEN p.listprice &lt;= 0 THEN 'free'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WHEN p.listprice &lt;= 50 THEN 'cheap'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WHEN p.listprice &lt;= 300 THEN 'affordable'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WHEN p.listprice &gt; 300 THEN 'expensive'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END AS affordability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ORDER BY 1; 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None/>
            </a:pP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23"/>
          <p:cNvSpPr/>
          <p:nvPr/>
        </p:nvSpPr>
        <p:spPr>
          <a:xfrm>
            <a:off x="446484" y="518823"/>
            <a:ext cx="61095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CASE STATEMENTS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123"/>
          <p:cNvSpPr txBox="1">
            <a:spLocks noGrp="1"/>
          </p:cNvSpPr>
          <p:nvPr>
            <p:ph type="body" idx="1"/>
          </p:nvPr>
        </p:nvSpPr>
        <p:spPr>
          <a:xfrm>
            <a:off x="446484" y="966083"/>
            <a:ext cx="8250900" cy="23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Note that we define each size category. SQL will only return values that meet these conditions.</a:t>
            </a: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can also add an “other” category if we want to include an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‘other’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before the</a:t>
            </a: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“affordability”</a:t>
            </a: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line. This will capture any missing data.</a:t>
            </a: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 Tip: 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while the use of indentation is helpful, it’s not necessary in SQL.  </a:t>
            </a: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24"/>
          <p:cNvSpPr/>
          <p:nvPr/>
        </p:nvSpPr>
        <p:spPr>
          <a:xfrm>
            <a:off x="446484" y="518823"/>
            <a:ext cx="61095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CASE STATEMENTS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124"/>
          <p:cNvSpPr txBox="1">
            <a:spLocks noGrp="1"/>
          </p:cNvSpPr>
          <p:nvPr>
            <p:ph type="body" idx="1"/>
          </p:nvPr>
        </p:nvSpPr>
        <p:spPr>
          <a:xfrm>
            <a:off x="446484" y="990612"/>
            <a:ext cx="8250900" cy="26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Next we’ll look at an example of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being used within a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statement to generate an </a:t>
            </a:r>
            <a:r>
              <a:rPr lang="en" sz="18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aggregate. 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Calculate the percentage of items in the product offerings that are </a:t>
            </a:r>
            <a:r>
              <a:rPr lang="en" sz="1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mountain bike</a:t>
            </a:r>
            <a:r>
              <a:rPr lang="en" sz="18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products.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25"/>
          <p:cNvSpPr/>
          <p:nvPr/>
        </p:nvSpPr>
        <p:spPr>
          <a:xfrm>
            <a:off x="446484" y="518823"/>
            <a:ext cx="61095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CASE STATEMENTS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25"/>
          <p:cNvSpPr txBox="1">
            <a:spLocks noGrp="1"/>
          </p:cNvSpPr>
          <p:nvPr>
            <p:ph type="body" idx="1"/>
          </p:nvPr>
        </p:nvSpPr>
        <p:spPr>
          <a:xfrm>
            <a:off x="446484" y="990612"/>
            <a:ext cx="8250900" cy="26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None/>
            </a:pPr>
            <a:endParaRPr sz="18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ROUND(AVG(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CASE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WHEN p.name ILIKE('Mountain%') THEN 1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ELSE 0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END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)::decimal*100,2) AS mtn_percent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p; 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None/>
            </a:pP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26"/>
          <p:cNvSpPr/>
          <p:nvPr/>
        </p:nvSpPr>
        <p:spPr>
          <a:xfrm>
            <a:off x="149800" y="885250"/>
            <a:ext cx="8547600" cy="19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Oswald"/>
              <a:buNone/>
            </a:pPr>
            <a:r>
              <a:rPr lang="en" sz="6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INDEPENDENT PRACTICE- HOMEWORK: PUTTING IT ALL TOGETHER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26"/>
          <p:cNvSpPr/>
          <p:nvPr/>
        </p:nvSpPr>
        <p:spPr>
          <a:xfrm>
            <a:off x="446484" y="518823"/>
            <a:ext cx="7143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AGGREGATION IN SQL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53" y="2184183"/>
            <a:ext cx="669726" cy="669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127"/>
          <p:cNvSpPr txBox="1"/>
          <p:nvPr/>
        </p:nvSpPr>
        <p:spPr>
          <a:xfrm>
            <a:off x="510680" y="1546255"/>
            <a:ext cx="1940400" cy="21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marR="0" lvl="0" indent="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40" name="Google Shape;1040;p127"/>
          <p:cNvSpPr/>
          <p:nvPr/>
        </p:nvSpPr>
        <p:spPr>
          <a:xfrm>
            <a:off x="1756378" y="1460982"/>
            <a:ext cx="6637200" cy="30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50" tIns="35750" rIns="35750" bIns="35750" anchor="ctr" anchorCtr="0">
            <a:noAutofit/>
          </a:bodyPr>
          <a:lstStyle/>
          <a:p>
            <a:pPr marL="647700" marR="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AutoNum type="arabicPeriod"/>
            </a:pPr>
            <a:r>
              <a:rPr lang="en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Identify the items 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 the products table that have a weight of </a:t>
            </a:r>
            <a:r>
              <a:rPr lang="en" sz="1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47700" marR="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AutoNum type="arabicPeriod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a count of these </a:t>
            </a:r>
            <a:r>
              <a:rPr lang="en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lang="en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47700" marR="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AutoNum type="arabicPeriod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Convert all weights in the product table that are null to the value 0 using </a:t>
            </a:r>
            <a:r>
              <a:rPr lang="en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COALESCE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1" name="Google Shape;1041;p127"/>
          <p:cNvSpPr/>
          <p:nvPr/>
        </p:nvSpPr>
        <p:spPr>
          <a:xfrm>
            <a:off x="1992604" y="1020299"/>
            <a:ext cx="2625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swald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DIRECTIONS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2" name="Google Shape;1042;p127"/>
          <p:cNvCxnSpPr/>
          <p:nvPr/>
        </p:nvCxnSpPr>
        <p:spPr>
          <a:xfrm rot="10800000">
            <a:off x="1756371" y="1236583"/>
            <a:ext cx="0" cy="32829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3" name="Google Shape;1043;p127"/>
          <p:cNvSpPr/>
          <p:nvPr/>
        </p:nvSpPr>
        <p:spPr>
          <a:xfrm>
            <a:off x="446484" y="518823"/>
            <a:ext cx="74655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Oswald"/>
              <a:buNone/>
            </a:pPr>
            <a:r>
              <a:rPr lang="en" sz="23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ACTIVITY: PUTTING IT ALL TOGETHER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28"/>
          <p:cNvSpPr/>
          <p:nvPr/>
        </p:nvSpPr>
        <p:spPr>
          <a:xfrm>
            <a:off x="446484" y="1037645"/>
            <a:ext cx="8250900" cy="19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Oswald"/>
              <a:buNone/>
            </a:pPr>
            <a:r>
              <a:rPr lang="en" sz="6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CONCLUSION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128"/>
          <p:cNvSpPr/>
          <p:nvPr/>
        </p:nvSpPr>
        <p:spPr>
          <a:xfrm>
            <a:off x="446484" y="518823"/>
            <a:ext cx="7143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AGGREGATION IN SQL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29"/>
          <p:cNvSpPr/>
          <p:nvPr/>
        </p:nvSpPr>
        <p:spPr>
          <a:xfrm>
            <a:off x="446484" y="518823"/>
            <a:ext cx="61095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REVIEW: DATA AGGREGATION IN SQL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129"/>
          <p:cNvSpPr txBox="1">
            <a:spLocks noGrp="1"/>
          </p:cNvSpPr>
          <p:nvPr>
            <p:ph type="body" idx="1"/>
          </p:nvPr>
        </p:nvSpPr>
        <p:spPr>
          <a:xfrm>
            <a:off x="446484" y="973321"/>
            <a:ext cx="8250900" cy="26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 this lesson, we:</a:t>
            </a:r>
            <a:b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Explored methods of dealing with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NULLs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in tables, including: 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NULLIF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and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COALESCE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Reviewed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statements for adding categories and aggregates, using Boolean logic structures.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Practiced evaluating and interpreting the presence of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NULLs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that occur as a result of joining tables together.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700" marR="0" lvl="0" indent="-127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03"/>
          <p:cNvSpPr/>
          <p:nvPr/>
        </p:nvSpPr>
        <p:spPr>
          <a:xfrm>
            <a:off x="446484" y="518823"/>
            <a:ext cx="61095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SELECT QUERY: SYNTAX REVIEW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103"/>
          <p:cNvSpPr txBox="1">
            <a:spLocks noGrp="1"/>
          </p:cNvSpPr>
          <p:nvPr>
            <p:ph type="body" idx="1"/>
          </p:nvPr>
        </p:nvSpPr>
        <p:spPr>
          <a:xfrm>
            <a:off x="520150" y="1090123"/>
            <a:ext cx="8250900" cy="3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175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✓"/>
            </a:pP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picks the columns.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marR="0" lvl="0" indent="-30480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✓"/>
            </a:pP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points to the table.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marR="0" lvl="0" indent="-30480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✓"/>
            </a:pP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puts filters on rows.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marR="0" lvl="0" indent="-30480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✓"/>
            </a:pP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lang="en"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aggregates across values of a variable. 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marR="0" lvl="0" indent="-30480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✓"/>
            </a:pP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r>
              <a:rPr lang="en"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filters aggregated values </a:t>
            </a:r>
            <a:r>
              <a:rPr lang="en" sz="1800" b="0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after</a:t>
            </a:r>
            <a:r>
              <a:rPr lang="en" sz="1800" b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they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 have been grouped</a:t>
            </a:r>
            <a:r>
              <a:rPr lang="en"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marR="0" lvl="0" indent="-30480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✓"/>
            </a:pP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sorts the results.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marR="0" lvl="0" indent="-30480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✓"/>
            </a:pP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LIMIT</a:t>
            </a:r>
            <a:r>
              <a:rPr lang="en"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limits result to the first </a:t>
            </a:r>
            <a:r>
              <a:rPr lang="en" sz="18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lang="en"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rows.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90" name="Google Shape;890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3250" y="1090133"/>
            <a:ext cx="3918411" cy="1189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30"/>
          <p:cNvSpPr/>
          <p:nvPr/>
        </p:nvSpPr>
        <p:spPr>
          <a:xfrm>
            <a:off x="396607" y="900628"/>
            <a:ext cx="8259600" cy="19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UNIT 2:</a:t>
            </a:r>
            <a:br>
              <a:rPr lang="en" sz="6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6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REVIEW</a:t>
            </a:r>
            <a:endParaRPr sz="60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61" name="Google Shape;1061;p130"/>
          <p:cNvSpPr txBox="1">
            <a:spLocks noGrp="1"/>
          </p:cNvSpPr>
          <p:nvPr>
            <p:ph type="title"/>
          </p:nvPr>
        </p:nvSpPr>
        <p:spPr>
          <a:xfrm>
            <a:off x="348699" y="422770"/>
            <a:ext cx="83241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</a:pPr>
            <a:r>
              <a:rPr lang="en"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UNIT RECAP</a:t>
            </a:r>
            <a:endParaRPr sz="24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31"/>
          <p:cNvSpPr txBox="1">
            <a:spLocks noGrp="1"/>
          </p:cNvSpPr>
          <p:nvPr>
            <p:ph type="body" idx="4294967295"/>
          </p:nvPr>
        </p:nvSpPr>
        <p:spPr>
          <a:xfrm>
            <a:off x="446475" y="943875"/>
            <a:ext cx="4126200" cy="3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 Unit 2 so far, we have learned how to:</a:t>
            </a:r>
            <a:endParaRPr sz="12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AutoNum type="arabicPeriod"/>
            </a:pP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Explain and connect to SQL databases.</a:t>
            </a:r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AutoNum type="arabicPeriod"/>
            </a:pP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Define SQL grammar, syntax, and punctuation.</a:t>
            </a:r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AutoNum type="arabicPeriod"/>
            </a:pP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 SQL’s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statement with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clauses. </a:t>
            </a:r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AutoNum type="arabicPeriod"/>
            </a:pP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 query commands, including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DISTINCT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COUNT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en" sz="12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CAST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AutoNum type="arabicPeriod"/>
            </a:pP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Apply SQL commenting, using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and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/*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comment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*/</a:t>
            </a:r>
            <a:r>
              <a:rPr lang="en" sz="12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AutoNum type="arabicPeriod"/>
            </a:pP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Apply SQL conditional operators 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lang="en" sz="12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and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BETWEEN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AutoNum type="arabicPeriod"/>
            </a:pP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 the SQL Boolean operator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to include only the desired data.</a:t>
            </a:r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AutoNum type="arabicPeriod"/>
            </a:pP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Filter data with the commands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lang="en" sz="1200" b="0" i="0" u="none" strike="noStrike" cap="none">
                <a:solidFill>
                  <a:srgbClr val="7A1743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AutoNum type="arabicPeriod"/>
            </a:pP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 the aggregate functions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MIN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MAX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and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COUNT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67" name="Google Shape;1067;p131"/>
          <p:cNvSpPr txBox="1">
            <a:spLocks noGrp="1"/>
          </p:cNvSpPr>
          <p:nvPr>
            <p:ph type="title"/>
          </p:nvPr>
        </p:nvSpPr>
        <p:spPr>
          <a:xfrm>
            <a:off x="349720" y="420263"/>
            <a:ext cx="78867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</a:pPr>
            <a:r>
              <a:rPr lang="en"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WHAT HAVE WE LEARNED SO FAR?</a:t>
            </a:r>
            <a:endParaRPr sz="24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68" name="Google Shape;1068;p131"/>
          <p:cNvSpPr txBox="1">
            <a:spLocks noGrp="1"/>
          </p:cNvSpPr>
          <p:nvPr>
            <p:ph type="body" idx="4294967295"/>
          </p:nvPr>
        </p:nvSpPr>
        <p:spPr>
          <a:xfrm>
            <a:off x="4705325" y="943875"/>
            <a:ext cx="4126200" cy="3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None/>
            </a:pPr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AutoNum type="arabicPeriod" startAt="10"/>
            </a:pP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Apply calculations to fields using the order of operations (PEMDAS).</a:t>
            </a:r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AutoNum type="arabicPeriod" startAt="10"/>
            </a:pP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relationships between tables, including:</a:t>
            </a:r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lphaLcPeriod"/>
            </a:pP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INNER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RIGHT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and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LEFT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JOINS</a:t>
            </a:r>
            <a:r>
              <a:rPr lang="en" sz="12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lphaLcPeriod"/>
            </a:pP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FULL</a:t>
            </a:r>
            <a:r>
              <a:rPr lang="en" sz="12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OUTER</a:t>
            </a:r>
            <a:r>
              <a:rPr lang="en" sz="12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JOINS</a:t>
            </a:r>
            <a:r>
              <a:rPr lang="en" sz="12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lphaLcPeriod"/>
            </a:pP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EXCEPTION</a:t>
            </a:r>
            <a:r>
              <a:rPr lang="en" sz="12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JOINS</a:t>
            </a:r>
            <a:r>
              <a:rPr lang="en" sz="12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AutoNum type="arabicPeriod" startAt="10"/>
            </a:pP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Optimize our queries with 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LIMIT</a:t>
            </a:r>
            <a:r>
              <a:rPr lang="en" sz="12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" sz="1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COALESCE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AutoNum type="arabicPeriod" startAt="10"/>
            </a:pPr>
            <a:r>
              <a:rPr lang="en" sz="12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Explain the differences between </a:t>
            </a:r>
            <a:r>
              <a:rPr lang="en" sz="1200" b="1" i="0" u="none" strike="noStrike" cap="none">
                <a:solidFill>
                  <a:srgbClr val="7A174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2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and zero.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AutoNum type="arabicPeriod" startAt="10"/>
            </a:pPr>
            <a:r>
              <a:rPr lang="en" sz="12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Explore issues with math equations and </a:t>
            </a:r>
            <a:r>
              <a:rPr lang="en" sz="1200" b="1" i="0" u="none" strike="noStrike" cap="none">
                <a:solidFill>
                  <a:srgbClr val="7A174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NULLs</a:t>
            </a:r>
            <a:r>
              <a:rPr lang="en" sz="12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AutoNum type="arabicPeriod" startAt="10"/>
            </a:pPr>
            <a:r>
              <a:rPr lang="en" sz="12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Use SQL </a:t>
            </a:r>
            <a:r>
              <a:rPr lang="en" sz="1200" b="1" i="0" u="none" strike="noStrike" cap="none">
                <a:solidFill>
                  <a:srgbClr val="7A174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NULLs</a:t>
            </a:r>
            <a:r>
              <a:rPr lang="en" sz="12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to create Boolean functions and handle zeros.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AutoNum type="arabicPeriod" startAt="10"/>
            </a:pP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 </a:t>
            </a:r>
            <a:r>
              <a:rPr lang="en" sz="1200" b="1" i="0" u="none" strike="noStrike" cap="none">
                <a:solidFill>
                  <a:srgbClr val="7A174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statements to add </a:t>
            </a:r>
            <a:r>
              <a:rPr lang="en" sz="12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“</a:t>
            </a:r>
            <a:r>
              <a:rPr lang="en" sz="1200" b="1" i="0" u="none" strike="noStrike" cap="none">
                <a:solidFill>
                  <a:srgbClr val="7A174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IF,</a:t>
            </a:r>
            <a:r>
              <a:rPr lang="en" sz="12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 b="1" i="0" u="none" strike="noStrike" cap="none">
                <a:solidFill>
                  <a:srgbClr val="7A174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THEN,</a:t>
            </a:r>
            <a:r>
              <a:rPr lang="en" sz="12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 b="1" i="0" u="none" strike="noStrike" cap="none">
                <a:solidFill>
                  <a:srgbClr val="7A174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2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lang="en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logic to SQL.</a:t>
            </a:r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None/>
            </a:pPr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32"/>
          <p:cNvSpPr txBox="1">
            <a:spLocks noGrp="1"/>
          </p:cNvSpPr>
          <p:nvPr>
            <p:ph type="title"/>
          </p:nvPr>
        </p:nvSpPr>
        <p:spPr>
          <a:xfrm>
            <a:off x="349720" y="420263"/>
            <a:ext cx="78867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325" tIns="32150" rIns="64325" bIns="32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AGGREGATION IN SQL</a:t>
            </a:r>
            <a:endParaRPr sz="24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74" name="Google Shape;1074;p132"/>
          <p:cNvSpPr/>
          <p:nvPr/>
        </p:nvSpPr>
        <p:spPr>
          <a:xfrm>
            <a:off x="370283" y="953951"/>
            <a:ext cx="4344600" cy="10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325" tIns="32150" rIns="64325" bIns="3215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Oswald"/>
              <a:buNone/>
            </a:pPr>
            <a:r>
              <a:rPr lang="en" sz="4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RESOURCES</a:t>
            </a:r>
            <a:endParaRPr sz="46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75" name="Google Shape;1075;p132"/>
          <p:cNvSpPr txBox="1"/>
          <p:nvPr/>
        </p:nvSpPr>
        <p:spPr>
          <a:xfrm>
            <a:off x="442600" y="1909323"/>
            <a:ext cx="8337600" cy="27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325" tIns="32150" rIns="64325" bIns="32150" anchor="t" anchorCtr="0">
            <a:noAutofit/>
          </a:bodyPr>
          <a:lstStyle/>
          <a:p>
            <a:pPr marL="3175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“Strategies for Approaching 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 Values with SQL Server:” </a:t>
            </a:r>
            <a:r>
              <a:rPr lang="en" sz="1800" b="0" i="0" u="sng" strike="noStrike" cap="non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https://goo.gl/wALy62</a:t>
            </a:r>
            <a:endParaRPr sz="18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17500" marR="0" lvl="0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●"/>
            </a:pPr>
            <a:r>
              <a:rPr lang="en" sz="18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“Handling Null Values,” Microsoft SQL: </a:t>
            </a:r>
            <a:r>
              <a:rPr lang="en" sz="1800" b="0" i="0" u="sng" strike="noStrike" cap="non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https://goo.gl/4frfgz</a:t>
            </a:r>
            <a:endParaRPr sz="18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17500" marR="0" lvl="0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"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Statement YouTube Video From WiseOwl: </a:t>
            </a:r>
            <a:r>
              <a:rPr lang="en" sz="1800" b="0" i="0" u="sng" strike="noStrike" cap="non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https://youtu.be/zlgrhj2D63E</a:t>
            </a:r>
            <a:endParaRPr sz="18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17500" marR="0" lvl="0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TechOnTheNet.com for SQL Server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NULLIF</a:t>
            </a:r>
            <a:r>
              <a:rPr lang="en"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Reference: </a:t>
            </a:r>
            <a:r>
              <a:rPr lang="en" sz="1800" b="0" i="0" u="sng" strike="noStrike" cap="non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6"/>
              </a:rPr>
              <a:t>https://goo.gl/AFeKuV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marR="0" lvl="0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04"/>
          <p:cNvSpPr/>
          <p:nvPr/>
        </p:nvSpPr>
        <p:spPr>
          <a:xfrm>
            <a:off x="446484" y="518823"/>
            <a:ext cx="61095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CREATING MULTIPLE JOINS REVIEW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104"/>
          <p:cNvSpPr txBox="1">
            <a:spLocks noGrp="1"/>
          </p:cNvSpPr>
          <p:nvPr>
            <p:ph type="body" idx="1"/>
          </p:nvPr>
        </p:nvSpPr>
        <p:spPr>
          <a:xfrm>
            <a:off x="446484" y="1622556"/>
            <a:ext cx="8250900" cy="3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90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Name the </a:t>
            </a:r>
            <a:r>
              <a:rPr lang="en" sz="1800" b="1" i="0" u="none" strike="noStrike" cap="none" dirty="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lang="en" sz="18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selected for highlighting missing rows.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do you indicate which table is primary versus secondary when constructing a </a:t>
            </a:r>
            <a:r>
              <a:rPr lang="en" sz="1800" b="1" i="0" u="none" strike="noStrike" cap="none" dirty="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lang="en" sz="18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Describe a business use case for implementing a </a:t>
            </a:r>
            <a:r>
              <a:rPr lang="en" sz="1800" b="1" i="0" u="none" strike="noStrike" cap="none" dirty="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FULL</a:t>
            </a:r>
            <a:r>
              <a:rPr lang="en" sz="18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800" b="1" i="0" u="none" strike="noStrike" cap="none" dirty="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lang="en" sz="18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the primary difference between connecting keys with </a:t>
            </a:r>
            <a:r>
              <a:rPr lang="en" sz="1800" b="1" i="0" u="none" strike="noStrike" cap="none" dirty="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" sz="18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and connecting keys with the </a:t>
            </a:r>
            <a:r>
              <a:rPr lang="en" sz="1800" b="1" i="0" u="none" strike="noStrike" cap="none" dirty="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lang="en" sz="18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command?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97" name="Google Shape;897;p104"/>
          <p:cNvSpPr txBox="1">
            <a:spLocks noGrp="1"/>
          </p:cNvSpPr>
          <p:nvPr>
            <p:ph type="title"/>
          </p:nvPr>
        </p:nvSpPr>
        <p:spPr>
          <a:xfrm>
            <a:off x="446484" y="1037645"/>
            <a:ext cx="82509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swald"/>
              <a:buNone/>
            </a:pPr>
            <a:r>
              <a:rPr lang="en" sz="38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LIGHTNING ROUND REVIEW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05"/>
          <p:cNvSpPr txBox="1">
            <a:spLocks noGrp="1"/>
          </p:cNvSpPr>
          <p:nvPr>
            <p:ph type="body" idx="1"/>
          </p:nvPr>
        </p:nvSpPr>
        <p:spPr>
          <a:xfrm>
            <a:off x="446500" y="1538651"/>
            <a:ext cx="82509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Explain the differences between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8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and zero.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Explore the issues of math equations and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NULLs</a:t>
            </a:r>
            <a:r>
              <a:rPr lang="en" sz="18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Use SQL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8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to create Boolean functions and handle zeros.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statements to add </a:t>
            </a: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“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logic to SQL.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03" name="Google Shape;903;p105"/>
          <p:cNvSpPr txBox="1">
            <a:spLocks noGrp="1"/>
          </p:cNvSpPr>
          <p:nvPr>
            <p:ph type="title"/>
          </p:nvPr>
        </p:nvSpPr>
        <p:spPr>
          <a:xfrm>
            <a:off x="446484" y="1037645"/>
            <a:ext cx="82509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swald"/>
              <a:buNone/>
            </a:pPr>
            <a:r>
              <a:rPr lang="en" sz="38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LEARNING OBJECTIVES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05"/>
          <p:cNvSpPr/>
          <p:nvPr/>
        </p:nvSpPr>
        <p:spPr>
          <a:xfrm>
            <a:off x="446484" y="518823"/>
            <a:ext cx="7143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AGGREGATION IN SQL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06"/>
          <p:cNvSpPr/>
          <p:nvPr/>
        </p:nvSpPr>
        <p:spPr>
          <a:xfrm>
            <a:off x="446484" y="1037645"/>
            <a:ext cx="8250900" cy="19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Oswald"/>
              <a:buNone/>
            </a:pPr>
            <a:r>
              <a:rPr lang="en" sz="6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INTRODUCTION: WORKING WITH NULLs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106"/>
          <p:cNvSpPr/>
          <p:nvPr/>
        </p:nvSpPr>
        <p:spPr>
          <a:xfrm>
            <a:off x="446484" y="518823"/>
            <a:ext cx="7143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AGGREGATION IN SQL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07"/>
          <p:cNvSpPr/>
          <p:nvPr/>
        </p:nvSpPr>
        <p:spPr>
          <a:xfrm>
            <a:off x="446484" y="518823"/>
            <a:ext cx="61095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WORKING WITH NULLs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07"/>
          <p:cNvSpPr txBox="1">
            <a:spLocks noGrp="1"/>
          </p:cNvSpPr>
          <p:nvPr>
            <p:ph type="body" idx="1"/>
          </p:nvPr>
        </p:nvSpPr>
        <p:spPr>
          <a:xfrm>
            <a:off x="446489" y="910563"/>
            <a:ext cx="8250900" cy="3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represents missing data, but a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is different than a zero or a blank.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blank cell could have been left blank on purpose.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 some cases, a blank represents data.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When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NULLs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exist in a data set that was the result of joined tables, the presence of a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often has meaningful implications.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6400" marR="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erriweather Sans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your company’s best practice or policy for handling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NULLs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? If your company doesn’t have one, what do you think you should do?</a:t>
            </a: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17" name="Google Shape;917;p107"/>
          <p:cNvSpPr/>
          <p:nvPr/>
        </p:nvSpPr>
        <p:spPr>
          <a:xfrm>
            <a:off x="8483307" y="4268472"/>
            <a:ext cx="327000" cy="36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4286" y="42598"/>
                </a:moveTo>
                <a:cubicBezTo>
                  <a:pt x="34286" y="29784"/>
                  <a:pt x="45798" y="19396"/>
                  <a:pt x="60000" y="19396"/>
                </a:cubicBezTo>
                <a:cubicBezTo>
                  <a:pt x="74202" y="19396"/>
                  <a:pt x="85714" y="29784"/>
                  <a:pt x="85714" y="42598"/>
                </a:cubicBezTo>
                <a:lnTo>
                  <a:pt x="85714" y="42598"/>
                </a:lnTo>
                <a:cubicBezTo>
                  <a:pt x="85714" y="52209"/>
                  <a:pt x="79958" y="60000"/>
                  <a:pt x="72857" y="60000"/>
                </a:cubicBezTo>
                <a:cubicBezTo>
                  <a:pt x="69307" y="60000"/>
                  <a:pt x="66429" y="63896"/>
                  <a:pt x="66429" y="68701"/>
                </a:cubicBezTo>
                <a:lnTo>
                  <a:pt x="66429" y="80302"/>
                </a:lnTo>
                <a:lnTo>
                  <a:pt x="53571" y="80302"/>
                </a:lnTo>
                <a:lnTo>
                  <a:pt x="53571" y="68701"/>
                </a:lnTo>
                <a:lnTo>
                  <a:pt x="53571" y="68701"/>
                </a:lnTo>
                <a:cubicBezTo>
                  <a:pt x="53571" y="59090"/>
                  <a:pt x="59328" y="51299"/>
                  <a:pt x="66429" y="51299"/>
                </a:cubicBezTo>
                <a:cubicBezTo>
                  <a:pt x="69979" y="51299"/>
                  <a:pt x="72857" y="47404"/>
                  <a:pt x="72857" y="42598"/>
                </a:cubicBezTo>
                <a:cubicBezTo>
                  <a:pt x="72857" y="36191"/>
                  <a:pt x="67101" y="30997"/>
                  <a:pt x="60000" y="30997"/>
                </a:cubicBezTo>
                <a:cubicBezTo>
                  <a:pt x="52899" y="30997"/>
                  <a:pt x="47143" y="36191"/>
                  <a:pt x="47143" y="42598"/>
                </a:cubicBezTo>
                <a:close/>
                <a:moveTo>
                  <a:pt x="60000" y="83202"/>
                </a:moveTo>
                <a:lnTo>
                  <a:pt x="60000" y="83202"/>
                </a:lnTo>
                <a:cubicBezTo>
                  <a:pt x="65326" y="83202"/>
                  <a:pt x="69643" y="87098"/>
                  <a:pt x="69643" y="91903"/>
                </a:cubicBezTo>
                <a:cubicBezTo>
                  <a:pt x="69643" y="96709"/>
                  <a:pt x="65326" y="100604"/>
                  <a:pt x="60000" y="100604"/>
                </a:cubicBezTo>
                <a:cubicBezTo>
                  <a:pt x="54674" y="100604"/>
                  <a:pt x="50357" y="96709"/>
                  <a:pt x="50357" y="91903"/>
                </a:cubicBezTo>
                <a:cubicBezTo>
                  <a:pt x="50357" y="87098"/>
                  <a:pt x="54674" y="83202"/>
                  <a:pt x="60000" y="83202"/>
                </a:cubicBezTo>
                <a:close/>
              </a:path>
              <a:path w="120000" h="120000" fill="darken" extrusionOk="0">
                <a:moveTo>
                  <a:pt x="34286" y="42598"/>
                </a:moveTo>
                <a:cubicBezTo>
                  <a:pt x="34286" y="29784"/>
                  <a:pt x="45798" y="19396"/>
                  <a:pt x="60000" y="19396"/>
                </a:cubicBezTo>
                <a:cubicBezTo>
                  <a:pt x="74202" y="19396"/>
                  <a:pt x="85714" y="29784"/>
                  <a:pt x="85714" y="42598"/>
                </a:cubicBezTo>
                <a:lnTo>
                  <a:pt x="85714" y="42598"/>
                </a:lnTo>
                <a:cubicBezTo>
                  <a:pt x="85714" y="52209"/>
                  <a:pt x="79958" y="60000"/>
                  <a:pt x="72857" y="60000"/>
                </a:cubicBezTo>
                <a:cubicBezTo>
                  <a:pt x="69307" y="60000"/>
                  <a:pt x="66429" y="63896"/>
                  <a:pt x="66429" y="68701"/>
                </a:cubicBezTo>
                <a:lnTo>
                  <a:pt x="66429" y="80302"/>
                </a:lnTo>
                <a:lnTo>
                  <a:pt x="53571" y="80302"/>
                </a:lnTo>
                <a:lnTo>
                  <a:pt x="53571" y="68701"/>
                </a:lnTo>
                <a:lnTo>
                  <a:pt x="53571" y="68701"/>
                </a:lnTo>
                <a:cubicBezTo>
                  <a:pt x="53571" y="59090"/>
                  <a:pt x="59328" y="51299"/>
                  <a:pt x="66429" y="51299"/>
                </a:cubicBezTo>
                <a:cubicBezTo>
                  <a:pt x="69979" y="51299"/>
                  <a:pt x="72857" y="47404"/>
                  <a:pt x="72857" y="42598"/>
                </a:cubicBezTo>
                <a:cubicBezTo>
                  <a:pt x="72857" y="36191"/>
                  <a:pt x="67101" y="30997"/>
                  <a:pt x="60000" y="30997"/>
                </a:cubicBezTo>
                <a:cubicBezTo>
                  <a:pt x="52899" y="30997"/>
                  <a:pt x="47143" y="36191"/>
                  <a:pt x="47143" y="42598"/>
                </a:cubicBezTo>
                <a:close/>
                <a:moveTo>
                  <a:pt x="60000" y="83202"/>
                </a:moveTo>
                <a:lnTo>
                  <a:pt x="60000" y="83202"/>
                </a:lnTo>
                <a:cubicBezTo>
                  <a:pt x="65326" y="83202"/>
                  <a:pt x="69643" y="87098"/>
                  <a:pt x="69643" y="91903"/>
                </a:cubicBezTo>
                <a:cubicBezTo>
                  <a:pt x="69643" y="96709"/>
                  <a:pt x="65326" y="100604"/>
                  <a:pt x="60000" y="100604"/>
                </a:cubicBezTo>
                <a:cubicBezTo>
                  <a:pt x="54674" y="100604"/>
                  <a:pt x="50357" y="96709"/>
                  <a:pt x="50357" y="91903"/>
                </a:cubicBezTo>
                <a:cubicBezTo>
                  <a:pt x="50357" y="87098"/>
                  <a:pt x="54674" y="83202"/>
                  <a:pt x="60000" y="83202"/>
                </a:cubicBezTo>
                <a:close/>
              </a:path>
              <a:path w="120000" h="120000" fill="none" extrusionOk="0">
                <a:moveTo>
                  <a:pt x="34286" y="42598"/>
                </a:moveTo>
                <a:cubicBezTo>
                  <a:pt x="34286" y="29784"/>
                  <a:pt x="45798" y="19396"/>
                  <a:pt x="60000" y="19396"/>
                </a:cubicBezTo>
                <a:cubicBezTo>
                  <a:pt x="74202" y="19396"/>
                  <a:pt x="85714" y="29784"/>
                  <a:pt x="85714" y="42598"/>
                </a:cubicBezTo>
                <a:lnTo>
                  <a:pt x="85714" y="42598"/>
                </a:lnTo>
                <a:cubicBezTo>
                  <a:pt x="85714" y="52209"/>
                  <a:pt x="79958" y="60000"/>
                  <a:pt x="72857" y="60000"/>
                </a:cubicBezTo>
                <a:cubicBezTo>
                  <a:pt x="69307" y="60000"/>
                  <a:pt x="66429" y="63896"/>
                  <a:pt x="66429" y="68701"/>
                </a:cubicBezTo>
                <a:lnTo>
                  <a:pt x="66429" y="80302"/>
                </a:lnTo>
                <a:lnTo>
                  <a:pt x="53571" y="80302"/>
                </a:lnTo>
                <a:lnTo>
                  <a:pt x="53571" y="68701"/>
                </a:lnTo>
                <a:lnTo>
                  <a:pt x="53571" y="68701"/>
                </a:lnTo>
                <a:cubicBezTo>
                  <a:pt x="53571" y="59090"/>
                  <a:pt x="59328" y="51299"/>
                  <a:pt x="66429" y="51299"/>
                </a:cubicBezTo>
                <a:cubicBezTo>
                  <a:pt x="69979" y="51299"/>
                  <a:pt x="72857" y="47404"/>
                  <a:pt x="72857" y="42598"/>
                </a:cubicBezTo>
                <a:cubicBezTo>
                  <a:pt x="72857" y="36191"/>
                  <a:pt x="67101" y="30997"/>
                  <a:pt x="60000" y="30997"/>
                </a:cubicBezTo>
                <a:cubicBezTo>
                  <a:pt x="52899" y="30997"/>
                  <a:pt x="47143" y="36191"/>
                  <a:pt x="47143" y="42598"/>
                </a:cubicBezTo>
                <a:close/>
                <a:moveTo>
                  <a:pt x="60000" y="83202"/>
                </a:moveTo>
                <a:lnTo>
                  <a:pt x="60000" y="83202"/>
                </a:lnTo>
                <a:cubicBezTo>
                  <a:pt x="65326" y="83202"/>
                  <a:pt x="69643" y="87098"/>
                  <a:pt x="69643" y="91903"/>
                </a:cubicBezTo>
                <a:cubicBezTo>
                  <a:pt x="69643" y="96709"/>
                  <a:pt x="65326" y="100604"/>
                  <a:pt x="60000" y="100604"/>
                </a:cubicBezTo>
                <a:cubicBezTo>
                  <a:pt x="54674" y="100604"/>
                  <a:pt x="50357" y="96709"/>
                  <a:pt x="50357" y="91903"/>
                </a:cubicBezTo>
                <a:cubicBezTo>
                  <a:pt x="50357" y="87098"/>
                  <a:pt x="54674" y="83202"/>
                  <a:pt x="60000" y="83202"/>
                </a:cubicBezTo>
                <a:close/>
              </a:path>
              <a:path w="120000" h="120000" fill="none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81C1FD"/>
          </a:solidFill>
          <a:ln w="25400" cap="flat" cmpd="sng">
            <a:solidFill>
              <a:srgbClr val="0249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325" tIns="32150" rIns="64325" bIns="3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08"/>
          <p:cNvSpPr/>
          <p:nvPr/>
        </p:nvSpPr>
        <p:spPr>
          <a:xfrm>
            <a:off x="446484" y="518823"/>
            <a:ext cx="61095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NULLS AND MATH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108"/>
          <p:cNvSpPr txBox="1">
            <a:spLocks noGrp="1"/>
          </p:cNvSpPr>
          <p:nvPr>
            <p:ph type="body" idx="1"/>
          </p:nvPr>
        </p:nvSpPr>
        <p:spPr>
          <a:xfrm>
            <a:off x="501549" y="978125"/>
            <a:ext cx="8135400" cy="3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It can be tricky working with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NULLs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and zeros if the analysis requires addition/subtraction or division.</a:t>
            </a: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 dividing by zero.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Can’t add or subtract a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Various SQL tools can solve either situation. For example: 	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Using a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statement, you can change zeros to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NULLs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NULLIF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can substitute a </a:t>
            </a: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for a zero value, allowing division equations to execute without an error condition.</a:t>
            </a:r>
            <a:b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09"/>
          <p:cNvSpPr/>
          <p:nvPr/>
        </p:nvSpPr>
        <p:spPr>
          <a:xfrm>
            <a:off x="446484" y="518823"/>
            <a:ext cx="61095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EXAMPLE: NULLIF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109"/>
          <p:cNvSpPr txBox="1">
            <a:spLocks noGrp="1"/>
          </p:cNvSpPr>
          <p:nvPr>
            <p:ph type="body" idx="1"/>
          </p:nvPr>
        </p:nvSpPr>
        <p:spPr>
          <a:xfrm>
            <a:off x="446475" y="910580"/>
            <a:ext cx="5468400" cy="3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NULLIF</a:t>
            </a: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(field,testing_value)</a:t>
            </a: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Returns </a:t>
            </a:r>
            <a:r>
              <a:rPr lang="en"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if expressions (field1 &amp; testing_value) are equal.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Otherwise returns the first expression.</a:t>
            </a: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17500" marR="0" lvl="0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✓"/>
            </a:pPr>
            <a:r>
              <a:rPr lang="en" sz="18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NULLIF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can test for zero values.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800" b="1" i="0" u="sng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Example:</a:t>
            </a: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Using the sample table on the right, divide Field 1 by Field 2. You must ensure there are no zeros in Field 2:</a:t>
            </a:r>
            <a:endParaRPr sz="18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SELECT Field1/NULLIF(Field2,0)</a:t>
            </a:r>
            <a:endParaRPr sz="18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17500" marR="0" lvl="0" indent="-50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None/>
            </a:pPr>
            <a:endParaRPr sz="1800"/>
          </a:p>
          <a:p>
            <a:pPr marL="317500" marR="0" lvl="0" indent="-50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17500" marR="0" lvl="0" indent="-50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0" name="Google Shape;930;p109" descr="fiel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5973" y="1508736"/>
            <a:ext cx="2270998" cy="271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A AN v3.0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GA AN v3.0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1227</Words>
  <Application>Microsoft Macintosh PowerPoint</Application>
  <PresentationFormat>On-screen Show (16:9)</PresentationFormat>
  <Paragraphs>242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Georgia</vt:lpstr>
      <vt:lpstr>Roboto</vt:lpstr>
      <vt:lpstr>Helvetica Neue</vt:lpstr>
      <vt:lpstr>Oswald</vt:lpstr>
      <vt:lpstr>Calibri</vt:lpstr>
      <vt:lpstr>Arial</vt:lpstr>
      <vt:lpstr>Merriweather Sans</vt:lpstr>
      <vt:lpstr>Noto Sans Symbols</vt:lpstr>
      <vt:lpstr>Roboto Mono</vt:lpstr>
      <vt:lpstr>Office Theme</vt:lpstr>
      <vt:lpstr>GA AN v3.0</vt:lpstr>
      <vt:lpstr>White</vt:lpstr>
      <vt:lpstr>Office Theme</vt:lpstr>
      <vt:lpstr>GA AN v3.0</vt:lpstr>
      <vt:lpstr>PowerPoint Presentation</vt:lpstr>
      <vt:lpstr>PowerPoint Presentation</vt:lpstr>
      <vt:lpstr>PowerPoint Presentation</vt:lpstr>
      <vt:lpstr>LIGHTNING ROUND REVIEW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RECAP</vt:lpstr>
      <vt:lpstr>WHAT HAVE WE LEARNED SO FAR?</vt:lpstr>
      <vt:lpstr>DATA AGGREGATION IN SQL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Carrie Andersen</cp:lastModifiedBy>
  <cp:revision>6</cp:revision>
  <dcterms:modified xsi:type="dcterms:W3CDTF">2018-11-25T21:11:46Z</dcterms:modified>
</cp:coreProperties>
</file>